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14"/>
  </p:notesMasterIdLst>
  <p:handoutMasterIdLst>
    <p:handoutMasterId r:id="rId15"/>
  </p:handoutMasterIdLst>
  <p:sldIdLst>
    <p:sldId id="260" r:id="rId2"/>
    <p:sldId id="301" r:id="rId3"/>
    <p:sldId id="305" r:id="rId4"/>
    <p:sldId id="306" r:id="rId5"/>
    <p:sldId id="308" r:id="rId6"/>
    <p:sldId id="307" r:id="rId7"/>
    <p:sldId id="309" r:id="rId8"/>
    <p:sldId id="314" r:id="rId9"/>
    <p:sldId id="315" r:id="rId10"/>
    <p:sldId id="311" r:id="rId11"/>
    <p:sldId id="312" r:id="rId12"/>
    <p:sldId id="313" r:id="rId13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153BEF-A46C-406C-B733-BE421B5D15B3}" v="27" dt="2025-11-24T21:29:53.4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7002" autoAdjust="0"/>
  </p:normalViewPr>
  <p:slideViewPr>
    <p:cSldViewPr>
      <p:cViewPr varScale="1">
        <p:scale>
          <a:sx n="91" d="100"/>
          <a:sy n="91" d="100"/>
        </p:scale>
        <p:origin x="1133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2508" y="6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y Christian" userId="0ea093f0-d0ca-492b-83b5-88ef3c5a7ed6" providerId="ADAL" clId="{F17C27F3-8B54-4329-AC9D-C87C75E3D8C8}"/>
    <pc:docChg chg="undo custSel addSld delSld modSld modNotesMaster modHandout">
      <pc:chgData name="Lindy Christian" userId="0ea093f0-d0ca-492b-83b5-88ef3c5a7ed6" providerId="ADAL" clId="{F17C27F3-8B54-4329-AC9D-C87C75E3D8C8}" dt="2025-11-25T05:01:03.660" v="3591" actId="20577"/>
      <pc:docMkLst>
        <pc:docMk/>
      </pc:docMkLst>
      <pc:sldChg chg="modSp modNotes">
        <pc:chgData name="Lindy Christian" userId="0ea093f0-d0ca-492b-83b5-88ef3c5a7ed6" providerId="ADAL" clId="{F17C27F3-8B54-4329-AC9D-C87C75E3D8C8}" dt="2025-11-24T21:29:53.482" v="2483"/>
        <pc:sldMkLst>
          <pc:docMk/>
          <pc:sldMk cId="0" sldId="260"/>
        </pc:sldMkLst>
        <pc:spChg chg="mod">
          <ac:chgData name="Lindy Christian" userId="0ea093f0-d0ca-492b-83b5-88ef3c5a7ed6" providerId="ADAL" clId="{F17C27F3-8B54-4329-AC9D-C87C75E3D8C8}" dt="2025-11-24T04:15:09.142" v="458"/>
          <ac:spMkLst>
            <pc:docMk/>
            <pc:sldMk cId="0" sldId="260"/>
            <ac:spMk id="5" creationId="{00000000-0000-0000-0000-000000000000}"/>
          </ac:spMkLst>
        </pc:spChg>
      </pc:sldChg>
      <pc:sldChg chg="addSp delSp modSp mod delDesignElem">
        <pc:chgData name="Lindy Christian" userId="0ea093f0-d0ca-492b-83b5-88ef3c5a7ed6" providerId="ADAL" clId="{F17C27F3-8B54-4329-AC9D-C87C75E3D8C8}" dt="2025-11-24T20:51:30.913" v="2469" actId="207"/>
        <pc:sldMkLst>
          <pc:docMk/>
          <pc:sldMk cId="2477685451" sldId="301"/>
        </pc:sldMkLst>
        <pc:spChg chg="del mod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3" creationId="{1CA37712-1835-40E7-A89A-A2361E280342}"/>
          </ac:spMkLst>
        </pc:spChg>
        <pc:spChg chg="mod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4" creationId="{FA6CDE2F-3C96-4569-BB01-92CC28886622}"/>
          </ac:spMkLst>
        </pc:spChg>
        <pc:spChg chg="mod ord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6" creationId="{20F784C0-0D3A-402C-AEB2-12E1CE0E4148}"/>
          </ac:spMkLst>
        </pc:spChg>
        <pc:spChg chg="add del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57" creationId="{8DF4D7F6-81B5-452A-9CE6-76D81F91D41B}"/>
          </ac:spMkLst>
        </pc:spChg>
        <pc:spChg chg="add del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58" creationId="{27B538D5-95DB-47ED-9CB4-34AE5BF78E6B}"/>
          </ac:spMkLst>
        </pc:spChg>
        <pc:spChg chg="add del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59" creationId="{4600514D-20FB-4559-97DC-D1DC39E6C3DE}"/>
          </ac:spMkLst>
        </pc:spChg>
        <pc:spChg chg="add del">
          <ac:chgData name="Lindy Christian" userId="0ea093f0-d0ca-492b-83b5-88ef3c5a7ed6" providerId="ADAL" clId="{F17C27F3-8B54-4329-AC9D-C87C75E3D8C8}" dt="2025-11-24T05:48:43.173" v="1377" actId="26606"/>
          <ac:spMkLst>
            <pc:docMk/>
            <pc:sldMk cId="2477685451" sldId="301"/>
            <ac:spMk id="60" creationId="{266F638A-E405-4AC0-B984-72E5813B0DD1}"/>
          </ac:spMkLst>
        </pc:spChg>
        <pc:graphicFrameChg chg="add modGraphic">
          <ac:chgData name="Lindy Christian" userId="0ea093f0-d0ca-492b-83b5-88ef3c5a7ed6" providerId="ADAL" clId="{F17C27F3-8B54-4329-AC9D-C87C75E3D8C8}" dt="2025-11-24T20:51:30.913" v="2469" actId="207"/>
          <ac:graphicFrameMkLst>
            <pc:docMk/>
            <pc:sldMk cId="2477685451" sldId="301"/>
            <ac:graphicFrameMk id="63" creationId="{CCF8075E-F819-DE5E-EC43-BA50E7E76860}"/>
          </ac:graphicFrameMkLst>
        </pc:graphicFrameChg>
        <pc:picChg chg="del">
          <ac:chgData name="Lindy Christian" userId="0ea093f0-d0ca-492b-83b5-88ef3c5a7ed6" providerId="ADAL" clId="{F17C27F3-8B54-4329-AC9D-C87C75E3D8C8}" dt="2025-11-24T05:51:51.229" v="1380" actId="21"/>
          <ac:picMkLst>
            <pc:docMk/>
            <pc:sldMk cId="2477685451" sldId="301"/>
            <ac:picMk id="5" creationId="{35519B8B-7F5A-4E81-B01F-5BEFB939560D}"/>
          </ac:picMkLst>
        </pc:picChg>
        <pc:picChg chg="add del mod modCrop">
          <ac:chgData name="Lindy Christian" userId="0ea093f0-d0ca-492b-83b5-88ef3c5a7ed6" providerId="ADAL" clId="{F17C27F3-8B54-4329-AC9D-C87C75E3D8C8}" dt="2025-11-24T03:27:08.439" v="289" actId="21"/>
          <ac:picMkLst>
            <pc:docMk/>
            <pc:sldMk cId="2477685451" sldId="301"/>
            <ac:picMk id="7" creationId="{3EBB7185-166C-13A3-AC3E-227E30E19753}"/>
          </ac:picMkLst>
        </pc:picChg>
        <pc:cxnChg chg="add del">
          <ac:chgData name="Lindy Christian" userId="0ea093f0-d0ca-492b-83b5-88ef3c5a7ed6" providerId="ADAL" clId="{F17C27F3-8B54-4329-AC9D-C87C75E3D8C8}" dt="2025-11-24T05:48:43.173" v="1377" actId="26606"/>
          <ac:cxnSpMkLst>
            <pc:docMk/>
            <pc:sldMk cId="2477685451" sldId="301"/>
            <ac:cxnSpMk id="56" creationId="{AE6277B4-6A43-48AB-89B2-3442221619CC}"/>
          </ac:cxnSpMkLst>
        </pc:cxnChg>
        <pc:cxnChg chg="add del">
          <ac:chgData name="Lindy Christian" userId="0ea093f0-d0ca-492b-83b5-88ef3c5a7ed6" providerId="ADAL" clId="{F17C27F3-8B54-4329-AC9D-C87C75E3D8C8}" dt="2025-11-24T05:48:43.173" v="1377" actId="26606"/>
          <ac:cxnSpMkLst>
            <pc:docMk/>
            <pc:sldMk cId="2477685451" sldId="301"/>
            <ac:cxnSpMk id="61" creationId="{7D1CBE93-B17D-4509-843C-82287C38032A}"/>
          </ac:cxnSpMkLst>
        </pc:cxnChg>
      </pc:sldChg>
      <pc:sldChg chg="addSp delSp del delDesignElem">
        <pc:chgData name="Lindy Christian" userId="0ea093f0-d0ca-492b-83b5-88ef3c5a7ed6" providerId="ADAL" clId="{F17C27F3-8B54-4329-AC9D-C87C75E3D8C8}" dt="2025-11-24T04:51:25.176" v="1039" actId="2696"/>
        <pc:sldMkLst>
          <pc:docMk/>
          <pc:sldMk cId="2969409784" sldId="304"/>
        </pc:sldMkLst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9" creationId="{A65AC7D1-EAA9-48F5-B509-60A7F50BF703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11" creationId="{D6320AF9-619A-4175-865B-5663E1AEF4C5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17" creationId="{7E018740-5C2B-4A41-AC1A-7E68D1EC1954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19" creationId="{166F75A4-C475-4941-8EE2-B80A06A2C1BB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21" creationId="{A032553A-72E8-4B0D-8405-FF9771C9AF05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23" creationId="{765800AC-C3B9-498E-87BC-29FAE4C76B21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25" creationId="{1F9D6ACB-2FF4-49F9-978A-E0D5327FC635}"/>
          </ac:spMkLst>
        </pc:spChg>
        <pc:spChg chg="add del">
          <ac:chgData name="Lindy Christian" userId="0ea093f0-d0ca-492b-83b5-88ef3c5a7ed6" providerId="ADAL" clId="{F17C27F3-8B54-4329-AC9D-C87C75E3D8C8}" dt="2025-11-24T04:15:09.142" v="458"/>
          <ac:spMkLst>
            <pc:docMk/>
            <pc:sldMk cId="2969409784" sldId="304"/>
            <ac:spMk id="27" creationId="{142BFA2A-77A0-4F60-A32A-685681C84889}"/>
          </ac:spMkLst>
        </pc:spChg>
        <pc:cxnChg chg="add del">
          <ac:chgData name="Lindy Christian" userId="0ea093f0-d0ca-492b-83b5-88ef3c5a7ed6" providerId="ADAL" clId="{F17C27F3-8B54-4329-AC9D-C87C75E3D8C8}" dt="2025-11-24T04:15:09.142" v="458"/>
          <ac:cxnSpMkLst>
            <pc:docMk/>
            <pc:sldMk cId="2969409784" sldId="304"/>
            <ac:cxnSpMk id="13" creationId="{063B6EC6-D752-4EE7-908B-F8F19E8C7FEA}"/>
          </ac:cxnSpMkLst>
        </pc:cxnChg>
        <pc:cxnChg chg="add del">
          <ac:chgData name="Lindy Christian" userId="0ea093f0-d0ca-492b-83b5-88ef3c5a7ed6" providerId="ADAL" clId="{F17C27F3-8B54-4329-AC9D-C87C75E3D8C8}" dt="2025-11-24T04:15:09.142" v="458"/>
          <ac:cxnSpMkLst>
            <pc:docMk/>
            <pc:sldMk cId="2969409784" sldId="304"/>
            <ac:cxnSpMk id="15" creationId="{EFECD4E8-AD3E-4228-82A2-9461958EA94D}"/>
          </ac:cxnSpMkLst>
        </pc:cxnChg>
      </pc:sldChg>
      <pc:sldChg chg="addSp delSp modSp mod modTransition setBg modClrScheme chgLayout">
        <pc:chgData name="Lindy Christian" userId="0ea093f0-d0ca-492b-83b5-88ef3c5a7ed6" providerId="ADAL" clId="{F17C27F3-8B54-4329-AC9D-C87C75E3D8C8}" dt="2025-11-24T20:52:11.895" v="2470" actId="20577"/>
        <pc:sldMkLst>
          <pc:docMk/>
          <pc:sldMk cId="1446930334" sldId="305"/>
        </pc:sldMkLst>
        <pc:spChg chg="mod ord">
          <ac:chgData name="Lindy Christian" userId="0ea093f0-d0ca-492b-83b5-88ef3c5a7ed6" providerId="ADAL" clId="{F17C27F3-8B54-4329-AC9D-C87C75E3D8C8}" dt="2025-11-24T05:54:54.696" v="1397" actId="26606"/>
          <ac:spMkLst>
            <pc:docMk/>
            <pc:sldMk cId="1446930334" sldId="305"/>
            <ac:spMk id="2" creationId="{D9180389-403D-43D6-8937-D9752CE01530}"/>
          </ac:spMkLst>
        </pc:spChg>
        <pc:spChg chg="add del mod">
          <ac:chgData name="Lindy Christian" userId="0ea093f0-d0ca-492b-83b5-88ef3c5a7ed6" providerId="ADAL" clId="{F17C27F3-8B54-4329-AC9D-C87C75E3D8C8}" dt="2025-11-24T03:31:00.843" v="297" actId="6264"/>
          <ac:spMkLst>
            <pc:docMk/>
            <pc:sldMk cId="1446930334" sldId="305"/>
            <ac:spMk id="3" creationId="{51C42A95-127A-78AD-CD5F-BB36A6CADF05}"/>
          </ac:spMkLst>
        </pc:spChg>
        <pc:spChg chg="add mod ord">
          <ac:chgData name="Lindy Christian" userId="0ea093f0-d0ca-492b-83b5-88ef3c5a7ed6" providerId="ADAL" clId="{F17C27F3-8B54-4329-AC9D-C87C75E3D8C8}" dt="2025-11-24T05:55:00.701" v="1398" actId="20577"/>
          <ac:spMkLst>
            <pc:docMk/>
            <pc:sldMk cId="1446930334" sldId="305"/>
            <ac:spMk id="5" creationId="{28DB6B66-EFA1-2B96-8823-315695DC4BB7}"/>
          </ac:spMkLst>
        </pc:spChg>
        <pc:spChg chg="add del mod">
          <ac:chgData name="Lindy Christian" userId="0ea093f0-d0ca-492b-83b5-88ef3c5a7ed6" providerId="ADAL" clId="{F17C27F3-8B54-4329-AC9D-C87C75E3D8C8}" dt="2025-11-24T03:33:19.477" v="307" actId="6264"/>
          <ac:spMkLst>
            <pc:docMk/>
            <pc:sldMk cId="1446930334" sldId="305"/>
            <ac:spMk id="6" creationId="{8F46220D-463A-06F4-64F6-474BA07A38E7}"/>
          </ac:spMkLst>
        </pc:spChg>
        <pc:spChg chg="add del mod ord">
          <ac:chgData name="Lindy Christian" userId="0ea093f0-d0ca-492b-83b5-88ef3c5a7ed6" providerId="ADAL" clId="{F17C27F3-8B54-4329-AC9D-C87C75E3D8C8}" dt="2025-11-24T03:36:06.924" v="317" actId="700"/>
          <ac:spMkLst>
            <pc:docMk/>
            <pc:sldMk cId="1446930334" sldId="305"/>
            <ac:spMk id="7" creationId="{786CA409-D642-4AD7-0E7C-8A6B664D0DD5}"/>
          </ac:spMkLst>
        </pc:spChg>
        <pc:spChg chg="add del mod">
          <ac:chgData name="Lindy Christian" userId="0ea093f0-d0ca-492b-83b5-88ef3c5a7ed6" providerId="ADAL" clId="{F17C27F3-8B54-4329-AC9D-C87C75E3D8C8}" dt="2025-11-24T03:37:03.771" v="322" actId="6264"/>
          <ac:spMkLst>
            <pc:docMk/>
            <pc:sldMk cId="1446930334" sldId="305"/>
            <ac:spMk id="8" creationId="{DA1FDF90-56CA-0E4E-7942-7571C039E379}"/>
          </ac:spMkLst>
        </pc:spChg>
        <pc:spChg chg="add del mod ord">
          <ac:chgData name="Lindy Christian" userId="0ea093f0-d0ca-492b-83b5-88ef3c5a7ed6" providerId="ADAL" clId="{F17C27F3-8B54-4329-AC9D-C87C75E3D8C8}" dt="2025-11-24T04:08:55.564" v="443" actId="21"/>
          <ac:spMkLst>
            <pc:docMk/>
            <pc:sldMk cId="1446930334" sldId="305"/>
            <ac:spMk id="9" creationId="{7E8C21A2-92E2-26EA-ACEA-07BF9928787A}"/>
          </ac:spMkLst>
        </pc:spChg>
        <pc:spChg chg="add del mod">
          <ac:chgData name="Lindy Christian" userId="0ea093f0-d0ca-492b-83b5-88ef3c5a7ed6" providerId="ADAL" clId="{F17C27F3-8B54-4329-AC9D-C87C75E3D8C8}" dt="2025-11-24T05:50:58.505" v="1378" actId="26606"/>
          <ac:spMkLst>
            <pc:docMk/>
            <pc:sldMk cId="1446930334" sldId="305"/>
            <ac:spMk id="11" creationId="{680AACAA-8B83-C0F6-266F-4A069201C1D3}"/>
          </ac:spMkLst>
        </pc:spChg>
        <pc:spChg chg="add del mod">
          <ac:chgData name="Lindy Christian" userId="0ea093f0-d0ca-492b-83b5-88ef3c5a7ed6" providerId="ADAL" clId="{F17C27F3-8B54-4329-AC9D-C87C75E3D8C8}" dt="2025-11-24T05:50:58.505" v="1378" actId="26606"/>
          <ac:spMkLst>
            <pc:docMk/>
            <pc:sldMk cId="1446930334" sldId="305"/>
            <ac:spMk id="12" creationId="{027497DC-158B-9BDE-4C60-A1067E001903}"/>
          </ac:spMkLst>
        </pc:spChg>
        <pc:spChg chg="add del">
          <ac:chgData name="Lindy Christian" userId="0ea093f0-d0ca-492b-83b5-88ef3c5a7ed6" providerId="ADAL" clId="{F17C27F3-8B54-4329-AC9D-C87C75E3D8C8}" dt="2025-11-24T05:54:54.696" v="1397" actId="26606"/>
          <ac:spMkLst>
            <pc:docMk/>
            <pc:sldMk cId="1446930334" sldId="305"/>
            <ac:spMk id="45" creationId="{2D94F95D-89EF-455B-9F54-0F4231363A8B}"/>
          </ac:spMkLst>
        </pc:spChg>
        <pc:spChg chg="add del">
          <ac:chgData name="Lindy Christian" userId="0ea093f0-d0ca-492b-83b5-88ef3c5a7ed6" providerId="ADAL" clId="{F17C27F3-8B54-4329-AC9D-C87C75E3D8C8}" dt="2025-11-24T05:54:54.696" v="1397" actId="26606"/>
          <ac:spMkLst>
            <pc:docMk/>
            <pc:sldMk cId="1446930334" sldId="305"/>
            <ac:spMk id="58" creationId="{A1AE21A0-AA96-4557-AB48-66255CF0AD7F}"/>
          </ac:spMkLst>
        </pc:spChg>
        <pc:spChg chg="add">
          <ac:chgData name="Lindy Christian" userId="0ea093f0-d0ca-492b-83b5-88ef3c5a7ed6" providerId="ADAL" clId="{F17C27F3-8B54-4329-AC9D-C87C75E3D8C8}" dt="2025-11-24T05:54:54.696" v="1397" actId="26606"/>
          <ac:spMkLst>
            <pc:docMk/>
            <pc:sldMk cId="1446930334" sldId="305"/>
            <ac:spMk id="75" creationId="{CB5AA8A5-25CC-4295-892F-367FCDAF2BF6}"/>
          </ac:spMkLst>
        </pc:spChg>
        <pc:spChg chg="add">
          <ac:chgData name="Lindy Christian" userId="0ea093f0-d0ca-492b-83b5-88ef3c5a7ed6" providerId="ADAL" clId="{F17C27F3-8B54-4329-AC9D-C87C75E3D8C8}" dt="2025-11-24T05:54:54.696" v="1397" actId="26606"/>
          <ac:spMkLst>
            <pc:docMk/>
            <pc:sldMk cId="1446930334" sldId="305"/>
            <ac:spMk id="88" creationId="{24C6BC13-FB1E-48CC-B421-3D06039728B4}"/>
          </ac:spMkLst>
        </pc:spChg>
        <pc:grpChg chg="add del">
          <ac:chgData name="Lindy Christian" userId="0ea093f0-d0ca-492b-83b5-88ef3c5a7ed6" providerId="ADAL" clId="{F17C27F3-8B54-4329-AC9D-C87C75E3D8C8}" dt="2025-11-24T05:53:43.620" v="1392" actId="26606"/>
          <ac:grpSpMkLst>
            <pc:docMk/>
            <pc:sldMk cId="1446930334" sldId="305"/>
            <ac:grpSpMk id="18" creationId="{947CDE17-06F4-4FCE-8BFE-AD89EACB7094}"/>
          </ac:grpSpMkLst>
        </pc:grpChg>
        <pc:grpChg chg="add del">
          <ac:chgData name="Lindy Christian" userId="0ea093f0-d0ca-492b-83b5-88ef3c5a7ed6" providerId="ADAL" clId="{F17C27F3-8B54-4329-AC9D-C87C75E3D8C8}" dt="2025-11-24T05:54:54.696" v="1397" actId="26606"/>
          <ac:grpSpMkLst>
            <pc:docMk/>
            <pc:sldMk cId="1446930334" sldId="305"/>
            <ac:grpSpMk id="33" creationId="{947CDE17-06F4-4FCE-8BFE-AD89EACB7094}"/>
          </ac:grpSpMkLst>
        </pc:grpChg>
        <pc:grpChg chg="add">
          <ac:chgData name="Lindy Christian" userId="0ea093f0-d0ca-492b-83b5-88ef3c5a7ed6" providerId="ADAL" clId="{F17C27F3-8B54-4329-AC9D-C87C75E3D8C8}" dt="2025-11-24T05:53:43.620" v="1392" actId="26606"/>
          <ac:grpSpMkLst>
            <pc:docMk/>
            <pc:sldMk cId="1446930334" sldId="305"/>
            <ac:grpSpMk id="47" creationId="{612B9F8D-6DD1-481E-8CCE-81A7EEB15F57}"/>
          </ac:grpSpMkLst>
        </pc:grpChg>
        <pc:grpChg chg="add">
          <ac:chgData name="Lindy Christian" userId="0ea093f0-d0ca-492b-83b5-88ef3c5a7ed6" providerId="ADAL" clId="{F17C27F3-8B54-4329-AC9D-C87C75E3D8C8}" dt="2025-11-24T05:54:54.696" v="1397" actId="26606"/>
          <ac:grpSpMkLst>
            <pc:docMk/>
            <pc:sldMk cId="1446930334" sldId="305"/>
            <ac:grpSpMk id="63" creationId="{947CDE17-06F4-4FCE-8BFE-AD89EACB7094}"/>
          </ac:grpSpMkLst>
        </pc:grpChg>
        <pc:grpChg chg="add">
          <ac:chgData name="Lindy Christian" userId="0ea093f0-d0ca-492b-83b5-88ef3c5a7ed6" providerId="ADAL" clId="{F17C27F3-8B54-4329-AC9D-C87C75E3D8C8}" dt="2025-11-24T05:54:54.696" v="1397" actId="26606"/>
          <ac:grpSpMkLst>
            <pc:docMk/>
            <pc:sldMk cId="1446930334" sldId="305"/>
            <ac:grpSpMk id="77" creationId="{09DD65AA-8280-4962-92F3-DF1CB53349DB}"/>
          </ac:grpSpMkLst>
        </pc:grpChg>
        <pc:graphicFrameChg chg="add mod modGraphic">
          <ac:chgData name="Lindy Christian" userId="0ea093f0-d0ca-492b-83b5-88ef3c5a7ed6" providerId="ADAL" clId="{F17C27F3-8B54-4329-AC9D-C87C75E3D8C8}" dt="2025-11-24T20:52:11.895" v="2470" actId="20577"/>
          <ac:graphicFrameMkLst>
            <pc:docMk/>
            <pc:sldMk cId="1446930334" sldId="305"/>
            <ac:graphicFrameMk id="14" creationId="{C0DAA9A2-24C7-61C4-648B-E2D6FDACB90C}"/>
          </ac:graphicFrameMkLst>
        </pc:graphicFrameChg>
        <pc:picChg chg="mod">
          <ac:chgData name="Lindy Christian" userId="0ea093f0-d0ca-492b-83b5-88ef3c5a7ed6" providerId="ADAL" clId="{F17C27F3-8B54-4329-AC9D-C87C75E3D8C8}" dt="2025-11-24T05:54:22.879" v="1393" actId="27614"/>
          <ac:picMkLst>
            <pc:docMk/>
            <pc:sldMk cId="1446930334" sldId="305"/>
            <ac:picMk id="4" creationId="{0504EA5A-364E-4A01-B56A-B03055089C34}"/>
          </ac:picMkLst>
        </pc:picChg>
      </pc:sldChg>
      <pc:sldChg chg="addSp delSp modSp mod modClrScheme delDesignElem chgLayout">
        <pc:chgData name="Lindy Christian" userId="0ea093f0-d0ca-492b-83b5-88ef3c5a7ed6" providerId="ADAL" clId="{F17C27F3-8B54-4329-AC9D-C87C75E3D8C8}" dt="2025-11-24T08:02:27.556" v="2409" actId="20577"/>
        <pc:sldMkLst>
          <pc:docMk/>
          <pc:sldMk cId="1780911732" sldId="306"/>
        </pc:sldMkLst>
        <pc:spChg chg="add mod ord">
          <ac:chgData name="Lindy Christian" userId="0ea093f0-d0ca-492b-83b5-88ef3c5a7ed6" providerId="ADAL" clId="{F17C27F3-8B54-4329-AC9D-C87C75E3D8C8}" dt="2025-11-24T04:23:13.868" v="593" actId="20577"/>
          <ac:spMkLst>
            <pc:docMk/>
            <pc:sldMk cId="1780911732" sldId="306"/>
            <ac:spMk id="2" creationId="{42237988-5CF7-2A54-2ECF-E13A9184A0C6}"/>
          </ac:spMkLst>
        </pc:spChg>
        <pc:spChg chg="add del mod ord">
          <ac:chgData name="Lindy Christian" userId="0ea093f0-d0ca-492b-83b5-88ef3c5a7ed6" providerId="ADAL" clId="{F17C27F3-8B54-4329-AC9D-C87C75E3D8C8}" dt="2025-11-24T05:58:48.816" v="1407" actId="26606"/>
          <ac:spMkLst>
            <pc:docMk/>
            <pc:sldMk cId="1780911732" sldId="306"/>
            <ac:spMk id="3" creationId="{1CA37712-1835-40E7-A89A-A2361E280342}"/>
          </ac:spMkLst>
        </pc:spChg>
        <pc:spChg chg="mod ord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4" creationId="{FA6CDE2F-3C96-4569-BB01-92CC28886622}"/>
          </ac:spMkLst>
        </pc:spChg>
        <pc:spChg chg="del mod ord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6" creationId="{20F784C0-0D3A-402C-AEB2-12E1CE0E4148}"/>
          </ac:spMkLst>
        </pc:spChg>
        <pc:spChg chg="add del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57" creationId="{8DF4D7F6-81B5-452A-9CE6-76D81F91D41B}"/>
          </ac:spMkLst>
        </pc:spChg>
        <pc:spChg chg="add del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58" creationId="{27B538D5-95DB-47ED-9CB4-34AE5BF78E6B}"/>
          </ac:spMkLst>
        </pc:spChg>
        <pc:spChg chg="add del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59" creationId="{4600514D-20FB-4559-97DC-D1DC39E6C3DE}"/>
          </ac:spMkLst>
        </pc:spChg>
        <pc:spChg chg="add del">
          <ac:chgData name="Lindy Christian" userId="0ea093f0-d0ca-492b-83b5-88ef3c5a7ed6" providerId="ADAL" clId="{F17C27F3-8B54-4329-AC9D-C87C75E3D8C8}" dt="2025-11-24T04:17:05.107" v="459" actId="700"/>
          <ac:spMkLst>
            <pc:docMk/>
            <pc:sldMk cId="1780911732" sldId="306"/>
            <ac:spMk id="60" creationId="{266F638A-E405-4AC0-B984-72E5813B0DD1}"/>
          </ac:spMkLst>
        </pc:spChg>
        <pc:graphicFrameChg chg="add modGraphic">
          <ac:chgData name="Lindy Christian" userId="0ea093f0-d0ca-492b-83b5-88ef3c5a7ed6" providerId="ADAL" clId="{F17C27F3-8B54-4329-AC9D-C87C75E3D8C8}" dt="2025-11-24T08:02:27.556" v="2409" actId="20577"/>
          <ac:graphicFrameMkLst>
            <pc:docMk/>
            <pc:sldMk cId="1780911732" sldId="306"/>
            <ac:graphicFrameMk id="7" creationId="{913634A0-087C-AF6C-C146-8E2EDCE593A1}"/>
          </ac:graphicFrameMkLst>
        </pc:graphicFrameChg>
        <pc:cxnChg chg="add del">
          <ac:chgData name="Lindy Christian" userId="0ea093f0-d0ca-492b-83b5-88ef3c5a7ed6" providerId="ADAL" clId="{F17C27F3-8B54-4329-AC9D-C87C75E3D8C8}" dt="2025-11-24T04:17:05.107" v="459" actId="700"/>
          <ac:cxnSpMkLst>
            <pc:docMk/>
            <pc:sldMk cId="1780911732" sldId="306"/>
            <ac:cxnSpMk id="56" creationId="{AE6277B4-6A43-48AB-89B2-3442221619CC}"/>
          </ac:cxnSpMkLst>
        </pc:cxnChg>
        <pc:cxnChg chg="add del">
          <ac:chgData name="Lindy Christian" userId="0ea093f0-d0ca-492b-83b5-88ef3c5a7ed6" providerId="ADAL" clId="{F17C27F3-8B54-4329-AC9D-C87C75E3D8C8}" dt="2025-11-24T04:17:05.107" v="459" actId="700"/>
          <ac:cxnSpMkLst>
            <pc:docMk/>
            <pc:sldMk cId="1780911732" sldId="306"/>
            <ac:cxnSpMk id="61" creationId="{7D1CBE93-B17D-4509-843C-82287C38032A}"/>
          </ac:cxnSpMkLst>
        </pc:cxnChg>
      </pc:sldChg>
      <pc:sldChg chg="addSp delSp modSp mod setBg modClrScheme chgLayout modNotesTx">
        <pc:chgData name="Lindy Christian" userId="0ea093f0-d0ca-492b-83b5-88ef3c5a7ed6" providerId="ADAL" clId="{F17C27F3-8B54-4329-AC9D-C87C75E3D8C8}" dt="2025-11-25T00:55:49.683" v="2484" actId="20577"/>
        <pc:sldMkLst>
          <pc:docMk/>
          <pc:sldMk cId="1546462394" sldId="307"/>
        </pc:sldMkLst>
        <pc:spChg chg="mod ord">
          <ac:chgData name="Lindy Christian" userId="0ea093f0-d0ca-492b-83b5-88ef3c5a7ed6" providerId="ADAL" clId="{F17C27F3-8B54-4329-AC9D-C87C75E3D8C8}" dt="2025-11-24T06:01:13.469" v="1411" actId="26606"/>
          <ac:spMkLst>
            <pc:docMk/>
            <pc:sldMk cId="1546462394" sldId="307"/>
            <ac:spMk id="2" creationId="{BC9F8EAA-1AED-173D-BDE9-8AC82B1024E2}"/>
          </ac:spMkLst>
        </pc:spChg>
        <pc:spChg chg="add del mod">
          <ac:chgData name="Lindy Christian" userId="0ea093f0-d0ca-492b-83b5-88ef3c5a7ed6" providerId="ADAL" clId="{F17C27F3-8B54-4329-AC9D-C87C75E3D8C8}" dt="2025-11-24T04:55:47.853" v="1046" actId="6264"/>
          <ac:spMkLst>
            <pc:docMk/>
            <pc:sldMk cId="1546462394" sldId="307"/>
            <ac:spMk id="4" creationId="{12194DE1-E15B-1E67-4598-1DCF101BD82C}"/>
          </ac:spMkLst>
        </pc:spChg>
        <pc:spChg chg="add mod ord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5" creationId="{F290D750-1D8A-4E6D-6D0E-AC693B90F950}"/>
          </ac:spMkLst>
        </pc:spChg>
        <pc:spChg chg="add del mod">
          <ac:chgData name="Lindy Christian" userId="0ea093f0-d0ca-492b-83b5-88ef3c5a7ed6" providerId="ADAL" clId="{F17C27F3-8B54-4329-AC9D-C87C75E3D8C8}" dt="2025-11-24T05:23:33.272" v="1114" actId="21"/>
          <ac:spMkLst>
            <pc:docMk/>
            <pc:sldMk cId="1546462394" sldId="307"/>
            <ac:spMk id="7" creationId="{6890872C-A0A2-FA6F-F6DC-578B1B50479D}"/>
          </ac:spMkLst>
        </pc:spChg>
        <pc:spChg chg="add del mod">
          <ac:chgData name="Lindy Christian" userId="0ea093f0-d0ca-492b-83b5-88ef3c5a7ed6" providerId="ADAL" clId="{F17C27F3-8B54-4329-AC9D-C87C75E3D8C8}" dt="2025-11-24T05:30:23.874" v="1121"/>
          <ac:spMkLst>
            <pc:docMk/>
            <pc:sldMk cId="1546462394" sldId="307"/>
            <ac:spMk id="8" creationId="{6B16C95F-FF50-2153-227E-35C62601EC8E}"/>
          </ac:spMkLst>
        </pc:spChg>
        <pc:spChg chg="add del mod ord">
          <ac:chgData name="Lindy Christian" userId="0ea093f0-d0ca-492b-83b5-88ef3c5a7ed6" providerId="ADAL" clId="{F17C27F3-8B54-4329-AC9D-C87C75E3D8C8}" dt="2025-11-24T05:40:08.914" v="1293" actId="26606"/>
          <ac:spMkLst>
            <pc:docMk/>
            <pc:sldMk cId="1546462394" sldId="307"/>
            <ac:spMk id="9" creationId="{3E3CD4B7-675E-427F-88A7-ED2DCF165809}"/>
          </ac:spMkLst>
        </pc:spChg>
        <pc:spChg chg="add del">
          <ac:chgData name="Lindy Christian" userId="0ea093f0-d0ca-492b-83b5-88ef3c5a7ed6" providerId="ADAL" clId="{F17C27F3-8B54-4329-AC9D-C87C75E3D8C8}" dt="2025-11-24T05:35:59.855" v="1156" actId="21"/>
          <ac:spMkLst>
            <pc:docMk/>
            <pc:sldMk cId="1546462394" sldId="307"/>
            <ac:spMk id="10" creationId="{BFFD8437-534D-4F83-4752-264B076CFB74}"/>
          </ac:spMkLst>
        </pc:spChg>
        <pc:spChg chg="add del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16" creationId="{45B71F80-1F92-4074-84D9-16A062B215B3}"/>
          </ac:spMkLst>
        </pc:spChg>
        <pc:spChg chg="add del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18" creationId="{7209C9DA-6E0D-46D9-8275-C52222D8CCAC}"/>
          </ac:spMkLst>
        </pc:spChg>
        <pc:spChg chg="add del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20" creationId="{3EB57A4D-E0D0-46DA-B339-F24CA46FA70B}"/>
          </ac:spMkLst>
        </pc:spChg>
        <pc:spChg chg="add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25" creationId="{45B71F80-1F92-4074-84D9-16A062B215B3}"/>
          </ac:spMkLst>
        </pc:spChg>
        <pc:spChg chg="add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27" creationId="{7209C9DA-6E0D-46D9-8275-C52222D8CCAC}"/>
          </ac:spMkLst>
        </pc:spChg>
        <pc:spChg chg="add">
          <ac:chgData name="Lindy Christian" userId="0ea093f0-d0ca-492b-83b5-88ef3c5a7ed6" providerId="ADAL" clId="{F17C27F3-8B54-4329-AC9D-C87C75E3D8C8}" dt="2025-11-24T06:03:23.892" v="1423" actId="26606"/>
          <ac:spMkLst>
            <pc:docMk/>
            <pc:sldMk cId="1546462394" sldId="307"/>
            <ac:spMk id="29" creationId="{3EB57A4D-E0D0-46DA-B339-F24CA46FA70B}"/>
          </ac:spMkLst>
        </pc:spChg>
        <pc:graphicFrameChg chg="add mod ord modGraphic">
          <ac:chgData name="Lindy Christian" userId="0ea093f0-d0ca-492b-83b5-88ef3c5a7ed6" providerId="ADAL" clId="{F17C27F3-8B54-4329-AC9D-C87C75E3D8C8}" dt="2025-11-25T00:55:49.683" v="2484" actId="20577"/>
          <ac:graphicFrameMkLst>
            <pc:docMk/>
            <pc:sldMk cId="1546462394" sldId="307"/>
            <ac:graphicFrameMk id="11" creationId="{83B41BE4-BE02-464E-E4B7-FF68FE8EB0D8}"/>
          </ac:graphicFrameMkLst>
        </pc:graphicFrameChg>
        <pc:picChg chg="add del mod">
          <ac:chgData name="Lindy Christian" userId="0ea093f0-d0ca-492b-83b5-88ef3c5a7ed6" providerId="ADAL" clId="{F17C27F3-8B54-4329-AC9D-C87C75E3D8C8}" dt="2025-11-24T05:39:43.487" v="1292" actId="21"/>
          <ac:picMkLst>
            <pc:docMk/>
            <pc:sldMk cId="1546462394" sldId="307"/>
            <ac:picMk id="3" creationId="{828DCFB5-3D3A-57E1-E7A1-1CCBA40DDDBA}"/>
          </ac:picMkLst>
        </pc:picChg>
        <pc:picChg chg="add mod">
          <ac:chgData name="Lindy Christian" userId="0ea093f0-d0ca-492b-83b5-88ef3c5a7ed6" providerId="ADAL" clId="{F17C27F3-8B54-4329-AC9D-C87C75E3D8C8}" dt="2025-11-24T06:02:11.917" v="1419"/>
          <ac:picMkLst>
            <pc:docMk/>
            <pc:sldMk cId="1546462394" sldId="307"/>
            <ac:picMk id="12" creationId="{1B79E33E-AE79-CF6B-32EE-28932E7C4A49}"/>
          </ac:picMkLst>
        </pc:picChg>
      </pc:sldChg>
      <pc:sldChg chg="addSp delSp modSp mod modClrScheme delDesignElem chgLayout">
        <pc:chgData name="Lindy Christian" userId="0ea093f0-d0ca-492b-83b5-88ef3c5a7ed6" providerId="ADAL" clId="{F17C27F3-8B54-4329-AC9D-C87C75E3D8C8}" dt="2025-11-24T20:53:18.338" v="2472" actId="255"/>
        <pc:sldMkLst>
          <pc:docMk/>
          <pc:sldMk cId="335950885" sldId="308"/>
        </pc:sldMkLst>
        <pc:spChg chg="add mod ord">
          <ac:chgData name="Lindy Christian" userId="0ea093f0-d0ca-492b-83b5-88ef3c5a7ed6" providerId="ADAL" clId="{F17C27F3-8B54-4329-AC9D-C87C75E3D8C8}" dt="2025-11-24T04:28:53.327" v="743" actId="20577"/>
          <ac:spMkLst>
            <pc:docMk/>
            <pc:sldMk cId="335950885" sldId="308"/>
            <ac:spMk id="2" creationId="{F3A77404-45D3-2241-019E-7A3EA84DCA48}"/>
          </ac:spMkLst>
        </pc:spChg>
        <pc:spChg chg="add del mod ord">
          <ac:chgData name="Lindy Christian" userId="0ea093f0-d0ca-492b-83b5-88ef3c5a7ed6" providerId="ADAL" clId="{F17C27F3-8B54-4329-AC9D-C87C75E3D8C8}" dt="2025-11-24T05:47:14.613" v="1376" actId="26606"/>
          <ac:spMkLst>
            <pc:docMk/>
            <pc:sldMk cId="335950885" sldId="308"/>
            <ac:spMk id="3" creationId="{1CA37712-1835-40E7-A89A-A2361E280342}"/>
          </ac:spMkLst>
        </pc:spChg>
        <pc:spChg chg="mod ord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4" creationId="{FA6CDE2F-3C96-4569-BB01-92CC28886622}"/>
          </ac:spMkLst>
        </pc:spChg>
        <pc:spChg chg="del mod ord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6" creationId="{20F784C0-0D3A-402C-AEB2-12E1CE0E4148}"/>
          </ac:spMkLst>
        </pc:spChg>
        <pc:spChg chg="mod">
          <ac:chgData name="Lindy Christian" userId="0ea093f0-d0ca-492b-83b5-88ef3c5a7ed6" providerId="ADAL" clId="{F17C27F3-8B54-4329-AC9D-C87C75E3D8C8}" dt="2025-11-24T20:53:18.338" v="2472" actId="255"/>
          <ac:spMkLst>
            <pc:docMk/>
            <pc:sldMk cId="335950885" sldId="308"/>
            <ac:spMk id="9" creationId="{135D0E3D-972D-5F5E-D1F4-35C124058E2C}"/>
          </ac:spMkLst>
        </pc:spChg>
        <pc:spChg chg="add del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57" creationId="{8DF4D7F6-81B5-452A-9CE6-76D81F91D41B}"/>
          </ac:spMkLst>
        </pc:spChg>
        <pc:spChg chg="add del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58" creationId="{27B538D5-95DB-47ED-9CB4-34AE5BF78E6B}"/>
          </ac:spMkLst>
        </pc:spChg>
        <pc:spChg chg="add del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59" creationId="{4600514D-20FB-4559-97DC-D1DC39E6C3DE}"/>
          </ac:spMkLst>
        </pc:spChg>
        <pc:spChg chg="add del">
          <ac:chgData name="Lindy Christian" userId="0ea093f0-d0ca-492b-83b5-88ef3c5a7ed6" providerId="ADAL" clId="{F17C27F3-8B54-4329-AC9D-C87C75E3D8C8}" dt="2025-11-24T04:27:23.418" v="733" actId="700"/>
          <ac:spMkLst>
            <pc:docMk/>
            <pc:sldMk cId="335950885" sldId="308"/>
            <ac:spMk id="60" creationId="{266F638A-E405-4AC0-B984-72E5813B0DD1}"/>
          </ac:spMkLst>
        </pc:spChg>
        <pc:graphicFrameChg chg="add del">
          <ac:chgData name="Lindy Christian" userId="0ea093f0-d0ca-492b-83b5-88ef3c5a7ed6" providerId="ADAL" clId="{F17C27F3-8B54-4329-AC9D-C87C75E3D8C8}" dt="2025-11-24T05:42:43.389" v="1331" actId="26606"/>
          <ac:graphicFrameMkLst>
            <pc:docMk/>
            <pc:sldMk cId="335950885" sldId="308"/>
            <ac:graphicFrameMk id="11" creationId="{33667C70-9F16-7245-3BBC-ECED2513C462}"/>
          </ac:graphicFrameMkLst>
        </pc:graphicFrameChg>
        <pc:graphicFrameChg chg="add del">
          <ac:chgData name="Lindy Christian" userId="0ea093f0-d0ca-492b-83b5-88ef3c5a7ed6" providerId="ADAL" clId="{F17C27F3-8B54-4329-AC9D-C87C75E3D8C8}" dt="2025-11-24T05:44:30.450" v="1358" actId="26606"/>
          <ac:graphicFrameMkLst>
            <pc:docMk/>
            <pc:sldMk cId="335950885" sldId="308"/>
            <ac:graphicFrameMk id="12" creationId="{62DB9CEC-C91F-4806-DBB3-903380702972}"/>
          </ac:graphicFrameMkLst>
        </pc:graphicFrameChg>
        <pc:graphicFrameChg chg="add modGraphic">
          <ac:chgData name="Lindy Christian" userId="0ea093f0-d0ca-492b-83b5-88ef3c5a7ed6" providerId="ADAL" clId="{F17C27F3-8B54-4329-AC9D-C87C75E3D8C8}" dt="2025-11-24T08:03:52.640" v="2466" actId="20577"/>
          <ac:graphicFrameMkLst>
            <pc:docMk/>
            <pc:sldMk cId="335950885" sldId="308"/>
            <ac:graphicFrameMk id="13" creationId="{2B3FD23B-7944-6910-FD94-D6E0B18425DB}"/>
          </ac:graphicFrameMkLst>
        </pc:graphicFrameChg>
        <pc:cxnChg chg="add del">
          <ac:chgData name="Lindy Christian" userId="0ea093f0-d0ca-492b-83b5-88ef3c5a7ed6" providerId="ADAL" clId="{F17C27F3-8B54-4329-AC9D-C87C75E3D8C8}" dt="2025-11-24T04:27:23.418" v="733" actId="700"/>
          <ac:cxnSpMkLst>
            <pc:docMk/>
            <pc:sldMk cId="335950885" sldId="308"/>
            <ac:cxnSpMk id="56" creationId="{AE6277B4-6A43-48AB-89B2-3442221619CC}"/>
          </ac:cxnSpMkLst>
        </pc:cxnChg>
        <pc:cxnChg chg="add del">
          <ac:chgData name="Lindy Christian" userId="0ea093f0-d0ca-492b-83b5-88ef3c5a7ed6" providerId="ADAL" clId="{F17C27F3-8B54-4329-AC9D-C87C75E3D8C8}" dt="2025-11-24T04:27:23.418" v="733" actId="700"/>
          <ac:cxnSpMkLst>
            <pc:docMk/>
            <pc:sldMk cId="335950885" sldId="308"/>
            <ac:cxnSpMk id="61" creationId="{7D1CBE93-B17D-4509-843C-82287C38032A}"/>
          </ac:cxnSpMkLst>
        </pc:cxnChg>
      </pc:sldChg>
      <pc:sldChg chg="addSp delSp modSp add mod setBg modClrScheme addAnim delAnim chgLayout">
        <pc:chgData name="Lindy Christian" userId="0ea093f0-d0ca-492b-83b5-88ef3c5a7ed6" providerId="ADAL" clId="{F17C27F3-8B54-4329-AC9D-C87C75E3D8C8}" dt="2025-11-24T06:11:24.156" v="1561" actId="26606"/>
        <pc:sldMkLst>
          <pc:docMk/>
          <pc:sldMk cId="194236992" sldId="309"/>
        </pc:sldMkLst>
        <pc:spChg chg="mod ord">
          <ac:chgData name="Lindy Christian" userId="0ea093f0-d0ca-492b-83b5-88ef3c5a7ed6" providerId="ADAL" clId="{F17C27F3-8B54-4329-AC9D-C87C75E3D8C8}" dt="2025-11-24T06:11:24.156" v="1561" actId="26606"/>
          <ac:spMkLst>
            <pc:docMk/>
            <pc:sldMk cId="194236992" sldId="309"/>
            <ac:spMk id="2" creationId="{7C6C8E02-2108-7103-E5FD-CC88631624F4}"/>
          </ac:spMkLst>
        </pc:spChg>
        <pc:spChg chg="add mod ord">
          <ac:chgData name="Lindy Christian" userId="0ea093f0-d0ca-492b-83b5-88ef3c5a7ed6" providerId="ADAL" clId="{F17C27F3-8B54-4329-AC9D-C87C75E3D8C8}" dt="2025-11-24T06:11:24.156" v="1561" actId="26606"/>
          <ac:spMkLst>
            <pc:docMk/>
            <pc:sldMk cId="194236992" sldId="309"/>
            <ac:spMk id="4" creationId="{3DFB85DB-1D71-523B-486E-A571E18F23C0}"/>
          </ac:spMkLst>
        </pc:spChg>
        <pc:spChg chg="add del mod ord">
          <ac:chgData name="Lindy Christian" userId="0ea093f0-d0ca-492b-83b5-88ef3c5a7ed6" providerId="ADAL" clId="{F17C27F3-8B54-4329-AC9D-C87C75E3D8C8}" dt="2025-11-24T06:11:24.156" v="1561" actId="26606"/>
          <ac:spMkLst>
            <pc:docMk/>
            <pc:sldMk cId="194236992" sldId="309"/>
            <ac:spMk id="5" creationId="{501B3711-7455-7BAE-090B-312D7BC3155A}"/>
          </ac:spMkLst>
        </pc:spChg>
        <pc:spChg chg="add">
          <ac:chgData name="Lindy Christian" userId="0ea093f0-d0ca-492b-83b5-88ef3c5a7ed6" providerId="ADAL" clId="{F17C27F3-8B54-4329-AC9D-C87C75E3D8C8}" dt="2025-11-24T06:11:24.156" v="1561" actId="26606"/>
          <ac:spMkLst>
            <pc:docMk/>
            <pc:sldMk cId="194236992" sldId="309"/>
            <ac:spMk id="11" creationId="{CB5AA8A5-25CC-4295-892F-367FCDAF2BF6}"/>
          </ac:spMkLst>
        </pc:spChg>
        <pc:spChg chg="add del">
          <ac:chgData name="Lindy Christian" userId="0ea093f0-d0ca-492b-83b5-88ef3c5a7ed6" providerId="ADAL" clId="{F17C27F3-8B54-4329-AC9D-C87C75E3D8C8}" dt="2025-11-24T06:06:47.336" v="1467" actId="26606"/>
          <ac:spMkLst>
            <pc:docMk/>
            <pc:sldMk cId="194236992" sldId="309"/>
            <ac:spMk id="21" creationId="{2783C067-F8BF-4755-B516-8A0CD74CF60C}"/>
          </ac:spMkLst>
        </pc:spChg>
        <pc:spChg chg="add del">
          <ac:chgData name="Lindy Christian" userId="0ea093f0-d0ca-492b-83b5-88ef3c5a7ed6" providerId="ADAL" clId="{F17C27F3-8B54-4329-AC9D-C87C75E3D8C8}" dt="2025-11-24T06:06:47.336" v="1467" actId="26606"/>
          <ac:spMkLst>
            <pc:docMk/>
            <pc:sldMk cId="194236992" sldId="309"/>
            <ac:spMk id="23" creationId="{2ED796EC-E7FF-46DB-B912-FB08BF12AA6E}"/>
          </ac:spMkLst>
        </pc:spChg>
        <pc:spChg chg="add">
          <ac:chgData name="Lindy Christian" userId="0ea093f0-d0ca-492b-83b5-88ef3c5a7ed6" providerId="ADAL" clId="{F17C27F3-8B54-4329-AC9D-C87C75E3D8C8}" dt="2025-11-24T06:11:24.156" v="1561" actId="26606"/>
          <ac:spMkLst>
            <pc:docMk/>
            <pc:sldMk cId="194236992" sldId="309"/>
            <ac:spMk id="24" creationId="{24C6BC13-FB1E-48CC-B421-3D06039728B4}"/>
          </ac:spMkLst>
        </pc:spChg>
        <pc:spChg chg="add del">
          <ac:chgData name="Lindy Christian" userId="0ea093f0-d0ca-492b-83b5-88ef3c5a7ed6" providerId="ADAL" clId="{F17C27F3-8B54-4329-AC9D-C87C75E3D8C8}" dt="2025-11-24T06:06:47.336" v="1467" actId="26606"/>
          <ac:spMkLst>
            <pc:docMk/>
            <pc:sldMk cId="194236992" sldId="309"/>
            <ac:spMk id="25" creationId="{549A2DAB-B431-487D-95AD-BB0FECB49E57}"/>
          </ac:spMkLst>
        </pc:spChg>
        <pc:spChg chg="add del">
          <ac:chgData name="Lindy Christian" userId="0ea093f0-d0ca-492b-83b5-88ef3c5a7ed6" providerId="ADAL" clId="{F17C27F3-8B54-4329-AC9D-C87C75E3D8C8}" dt="2025-11-24T06:06:47.336" v="1467" actId="26606"/>
          <ac:spMkLst>
            <pc:docMk/>
            <pc:sldMk cId="194236992" sldId="309"/>
            <ac:spMk id="31" creationId="{0819F787-32B4-46A8-BC57-C6571BCEE243}"/>
          </ac:spMkLst>
        </pc:spChg>
        <pc:grpChg chg="add del">
          <ac:chgData name="Lindy Christian" userId="0ea093f0-d0ca-492b-83b5-88ef3c5a7ed6" providerId="ADAL" clId="{F17C27F3-8B54-4329-AC9D-C87C75E3D8C8}" dt="2025-11-24T06:06:47.336" v="1467" actId="26606"/>
          <ac:grpSpMkLst>
            <pc:docMk/>
            <pc:sldMk cId="194236992" sldId="309"/>
            <ac:grpSpMk id="9" creationId="{76582886-877C-4AEC-A77F-8055EB9A0CF9}"/>
          </ac:grpSpMkLst>
        </pc:grpChg>
        <pc:grpChg chg="add">
          <ac:chgData name="Lindy Christian" userId="0ea093f0-d0ca-492b-83b5-88ef3c5a7ed6" providerId="ADAL" clId="{F17C27F3-8B54-4329-AC9D-C87C75E3D8C8}" dt="2025-11-24T06:11:24.156" v="1561" actId="26606"/>
          <ac:grpSpMkLst>
            <pc:docMk/>
            <pc:sldMk cId="194236992" sldId="309"/>
            <ac:grpSpMk id="13" creationId="{09DD65AA-8280-4962-92F3-DF1CB53349DB}"/>
          </ac:grpSpMkLst>
        </pc:grpChg>
        <pc:graphicFrameChg chg="add">
          <ac:chgData name="Lindy Christian" userId="0ea093f0-d0ca-492b-83b5-88ef3c5a7ed6" providerId="ADAL" clId="{F17C27F3-8B54-4329-AC9D-C87C75E3D8C8}" dt="2025-11-24T06:11:24.156" v="1561" actId="26606"/>
          <ac:graphicFrameMkLst>
            <pc:docMk/>
            <pc:sldMk cId="194236992" sldId="309"/>
            <ac:graphicFrameMk id="7" creationId="{1EF8EE7A-6106-0E00-176E-6C3590B73539}"/>
          </ac:graphicFrameMkLst>
        </pc:graphicFrameChg>
        <pc:picChg chg="add mod">
          <ac:chgData name="Lindy Christian" userId="0ea093f0-d0ca-492b-83b5-88ef3c5a7ed6" providerId="ADAL" clId="{F17C27F3-8B54-4329-AC9D-C87C75E3D8C8}" dt="2025-11-24T04:54:19.820" v="1042"/>
          <ac:picMkLst>
            <pc:docMk/>
            <pc:sldMk cId="194236992" sldId="309"/>
            <ac:picMk id="3" creationId="{2D67E727-10F8-165C-4513-E527751613CE}"/>
          </ac:picMkLst>
        </pc:picChg>
        <pc:cxnChg chg="add del">
          <ac:chgData name="Lindy Christian" userId="0ea093f0-d0ca-492b-83b5-88ef3c5a7ed6" providerId="ADAL" clId="{F17C27F3-8B54-4329-AC9D-C87C75E3D8C8}" dt="2025-11-24T06:06:47.336" v="1467" actId="26606"/>
          <ac:cxnSpMkLst>
            <pc:docMk/>
            <pc:sldMk cId="194236992" sldId="309"/>
            <ac:cxnSpMk id="27" creationId="{C5ECDEE1-7093-418F-9CF5-24EEB115C1C1}"/>
          </ac:cxnSpMkLst>
        </pc:cxnChg>
        <pc:cxnChg chg="add del">
          <ac:chgData name="Lindy Christian" userId="0ea093f0-d0ca-492b-83b5-88ef3c5a7ed6" providerId="ADAL" clId="{F17C27F3-8B54-4329-AC9D-C87C75E3D8C8}" dt="2025-11-24T06:06:47.336" v="1467" actId="26606"/>
          <ac:cxnSpMkLst>
            <pc:docMk/>
            <pc:sldMk cId="194236992" sldId="309"/>
            <ac:cxnSpMk id="29" creationId="{045062AF-EB11-4651-BC4A-4DA21768DE8E}"/>
          </ac:cxnSpMkLst>
        </pc:cxnChg>
      </pc:sldChg>
      <pc:sldChg chg="add del">
        <pc:chgData name="Lindy Christian" userId="0ea093f0-d0ca-492b-83b5-88ef3c5a7ed6" providerId="ADAL" clId="{F17C27F3-8B54-4329-AC9D-C87C75E3D8C8}" dt="2025-11-24T04:51:28.979" v="1040" actId="2696"/>
        <pc:sldMkLst>
          <pc:docMk/>
          <pc:sldMk cId="2066889570" sldId="310"/>
        </pc:sldMkLst>
      </pc:sldChg>
      <pc:sldChg chg="addSp delSp modSp add mod setBg modClrScheme chgLayout">
        <pc:chgData name="Lindy Christian" userId="0ea093f0-d0ca-492b-83b5-88ef3c5a7ed6" providerId="ADAL" clId="{F17C27F3-8B54-4329-AC9D-C87C75E3D8C8}" dt="2025-11-24T08:06:17.503" v="2467" actId="26606"/>
        <pc:sldMkLst>
          <pc:docMk/>
          <pc:sldMk cId="3197063381" sldId="311"/>
        </pc:sldMkLst>
        <pc:spChg chg="mod or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2" creationId="{7274389C-AB2E-5DA7-D9FD-66485AC8717C}"/>
          </ac:spMkLst>
        </pc:spChg>
        <pc:spChg chg="add mod or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4" creationId="{6AD3EC82-6ED6-768E-6B87-E792F60BA994}"/>
          </ac:spMkLst>
        </pc:spChg>
        <pc:spChg chg="add del mod or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5" creationId="{7BD72354-816E-8002-1BAC-F58CA6D9211C}"/>
          </ac:spMkLst>
        </pc:spChg>
        <pc:spChg chg="add del">
          <ac:chgData name="Lindy Christian" userId="0ea093f0-d0ca-492b-83b5-88ef3c5a7ed6" providerId="ADAL" clId="{F17C27F3-8B54-4329-AC9D-C87C75E3D8C8}" dt="2025-11-24T07:24:16.148" v="1803" actId="26606"/>
          <ac:spMkLst>
            <pc:docMk/>
            <pc:sldMk cId="3197063381" sldId="311"/>
            <ac:spMk id="10" creationId="{CE3A6A76-AE5D-49AE-9D49-90C0F1548261}"/>
          </ac:spMkLst>
        </pc:spChg>
        <pc:spChg chg="ad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11" creationId="{45B71F80-1F92-4074-84D9-16A062B215B3}"/>
          </ac:spMkLst>
        </pc:spChg>
        <pc:spChg chg="ad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13" creationId="{7209C9DA-6E0D-46D9-8275-C52222D8CCAC}"/>
          </ac:spMkLst>
        </pc:spChg>
        <pc:spChg chg="add">
          <ac:chgData name="Lindy Christian" userId="0ea093f0-d0ca-492b-83b5-88ef3c5a7ed6" providerId="ADAL" clId="{F17C27F3-8B54-4329-AC9D-C87C75E3D8C8}" dt="2025-11-24T08:06:17.503" v="2467" actId="26606"/>
          <ac:spMkLst>
            <pc:docMk/>
            <pc:sldMk cId="3197063381" sldId="311"/>
            <ac:spMk id="15" creationId="{3EB57A4D-E0D0-46DA-B339-F24CA46FA70B}"/>
          </ac:spMkLst>
        </pc:spChg>
        <pc:grpChg chg="add del">
          <ac:chgData name="Lindy Christian" userId="0ea093f0-d0ca-492b-83b5-88ef3c5a7ed6" providerId="ADAL" clId="{F17C27F3-8B54-4329-AC9D-C87C75E3D8C8}" dt="2025-11-24T07:24:16.148" v="1803" actId="26606"/>
          <ac:grpSpMkLst>
            <pc:docMk/>
            <pc:sldMk cId="3197063381" sldId="311"/>
            <ac:grpSpMk id="12" creationId="{64DBF464-02EB-49E8-BED5-CCD9C0E092FA}"/>
          </ac:grpSpMkLst>
        </pc:grpChg>
        <pc:graphicFrameChg chg="add">
          <ac:chgData name="Lindy Christian" userId="0ea093f0-d0ca-492b-83b5-88ef3c5a7ed6" providerId="ADAL" clId="{F17C27F3-8B54-4329-AC9D-C87C75E3D8C8}" dt="2025-11-24T08:06:17.503" v="2467" actId="26606"/>
          <ac:graphicFrameMkLst>
            <pc:docMk/>
            <pc:sldMk cId="3197063381" sldId="311"/>
            <ac:graphicFrameMk id="7" creationId="{80777D92-A13B-3382-BEB3-AE61CEFB701C}"/>
          </ac:graphicFrameMkLst>
        </pc:graphicFrameChg>
        <pc:picChg chg="add mod">
          <ac:chgData name="Lindy Christian" userId="0ea093f0-d0ca-492b-83b5-88ef3c5a7ed6" providerId="ADAL" clId="{F17C27F3-8B54-4329-AC9D-C87C75E3D8C8}" dt="2025-11-24T04:54:24.884" v="1043"/>
          <ac:picMkLst>
            <pc:docMk/>
            <pc:sldMk cId="3197063381" sldId="311"/>
            <ac:picMk id="3" creationId="{1A2A9543-3B15-B1EE-D898-1A19069C1422}"/>
          </ac:picMkLst>
        </pc:picChg>
      </pc:sldChg>
      <pc:sldChg chg="addSp delSp modSp add mod setBg modClrScheme chgLayout">
        <pc:chgData name="Lindy Christian" userId="0ea093f0-d0ca-492b-83b5-88ef3c5a7ed6" providerId="ADAL" clId="{F17C27F3-8B54-4329-AC9D-C87C75E3D8C8}" dt="2025-11-24T20:55:05.820" v="2480" actId="20577"/>
        <pc:sldMkLst>
          <pc:docMk/>
          <pc:sldMk cId="3980592889" sldId="312"/>
        </pc:sldMkLst>
        <pc:spChg chg="mod ord">
          <ac:chgData name="Lindy Christian" userId="0ea093f0-d0ca-492b-83b5-88ef3c5a7ed6" providerId="ADAL" clId="{F17C27F3-8B54-4329-AC9D-C87C75E3D8C8}" dt="2025-11-24T07:37:20.911" v="2067" actId="26606"/>
          <ac:spMkLst>
            <pc:docMk/>
            <pc:sldMk cId="3980592889" sldId="312"/>
            <ac:spMk id="2" creationId="{7C11290B-E671-F0A9-4BAD-AB873E249E2D}"/>
          </ac:spMkLst>
        </pc:spChg>
        <pc:spChg chg="add mod ord">
          <ac:chgData name="Lindy Christian" userId="0ea093f0-d0ca-492b-83b5-88ef3c5a7ed6" providerId="ADAL" clId="{F17C27F3-8B54-4329-AC9D-C87C75E3D8C8}" dt="2025-11-24T07:37:20.911" v="2067" actId="26606"/>
          <ac:spMkLst>
            <pc:docMk/>
            <pc:sldMk cId="3980592889" sldId="312"/>
            <ac:spMk id="4" creationId="{B4FC6F6E-A4B3-3027-BEF0-230E849AF832}"/>
          </ac:spMkLst>
        </pc:spChg>
        <pc:spChg chg="add del mod ord">
          <ac:chgData name="Lindy Christian" userId="0ea093f0-d0ca-492b-83b5-88ef3c5a7ed6" providerId="ADAL" clId="{F17C27F3-8B54-4329-AC9D-C87C75E3D8C8}" dt="2025-11-24T07:37:20.911" v="2067" actId="26606"/>
          <ac:spMkLst>
            <pc:docMk/>
            <pc:sldMk cId="3980592889" sldId="312"/>
            <ac:spMk id="5" creationId="{1EF50574-D3E2-C2C2-4D3C-B30C3D9AB4A1}"/>
          </ac:spMkLst>
        </pc:spChg>
        <pc:spChg chg="add">
          <ac:chgData name="Lindy Christian" userId="0ea093f0-d0ca-492b-83b5-88ef3c5a7ed6" providerId="ADAL" clId="{F17C27F3-8B54-4329-AC9D-C87C75E3D8C8}" dt="2025-11-24T07:37:20.911" v="2067" actId="26606"/>
          <ac:spMkLst>
            <pc:docMk/>
            <pc:sldMk cId="3980592889" sldId="312"/>
            <ac:spMk id="11" creationId="{CB5AA8A5-25CC-4295-892F-367FCDAF2BF6}"/>
          </ac:spMkLst>
        </pc:spChg>
        <pc:spChg chg="add">
          <ac:chgData name="Lindy Christian" userId="0ea093f0-d0ca-492b-83b5-88ef3c5a7ed6" providerId="ADAL" clId="{F17C27F3-8B54-4329-AC9D-C87C75E3D8C8}" dt="2025-11-24T07:37:20.911" v="2067" actId="26606"/>
          <ac:spMkLst>
            <pc:docMk/>
            <pc:sldMk cId="3980592889" sldId="312"/>
            <ac:spMk id="24" creationId="{24C6BC13-FB1E-48CC-B421-3D06039728B4}"/>
          </ac:spMkLst>
        </pc:spChg>
        <pc:grpChg chg="add">
          <ac:chgData name="Lindy Christian" userId="0ea093f0-d0ca-492b-83b5-88ef3c5a7ed6" providerId="ADAL" clId="{F17C27F3-8B54-4329-AC9D-C87C75E3D8C8}" dt="2025-11-24T07:37:20.911" v="2067" actId="26606"/>
          <ac:grpSpMkLst>
            <pc:docMk/>
            <pc:sldMk cId="3980592889" sldId="312"/>
            <ac:grpSpMk id="13" creationId="{09DD65AA-8280-4962-92F3-DF1CB53349DB}"/>
          </ac:grpSpMkLst>
        </pc:grpChg>
        <pc:graphicFrameChg chg="add modGraphic">
          <ac:chgData name="Lindy Christian" userId="0ea093f0-d0ca-492b-83b5-88ef3c5a7ed6" providerId="ADAL" clId="{F17C27F3-8B54-4329-AC9D-C87C75E3D8C8}" dt="2025-11-24T20:55:05.820" v="2480" actId="20577"/>
          <ac:graphicFrameMkLst>
            <pc:docMk/>
            <pc:sldMk cId="3980592889" sldId="312"/>
            <ac:graphicFrameMk id="7" creationId="{17FD358D-1F27-1002-1111-B5BF4EBADA45}"/>
          </ac:graphicFrameMkLst>
        </pc:graphicFrameChg>
        <pc:picChg chg="add del mod">
          <ac:chgData name="Lindy Christian" userId="0ea093f0-d0ca-492b-83b5-88ef3c5a7ed6" providerId="ADAL" clId="{F17C27F3-8B54-4329-AC9D-C87C75E3D8C8}" dt="2025-11-24T07:30:14.471" v="1809" actId="21"/>
          <ac:picMkLst>
            <pc:docMk/>
            <pc:sldMk cId="3980592889" sldId="312"/>
            <ac:picMk id="3" creationId="{38C8961A-154F-E3C6-8003-6D5AD6E9BB2B}"/>
          </ac:picMkLst>
        </pc:picChg>
        <pc:picChg chg="add mod">
          <ac:chgData name="Lindy Christian" userId="0ea093f0-d0ca-492b-83b5-88ef3c5a7ed6" providerId="ADAL" clId="{F17C27F3-8B54-4329-AC9D-C87C75E3D8C8}" dt="2025-11-24T08:38:44.384" v="2468"/>
          <ac:picMkLst>
            <pc:docMk/>
            <pc:sldMk cId="3980592889" sldId="312"/>
            <ac:picMk id="6" creationId="{B522F450-4C76-2461-2E83-8AE69CB76D54}"/>
          </ac:picMkLst>
        </pc:picChg>
      </pc:sldChg>
      <pc:sldChg chg="addSp delSp modSp add mod setBg modClrScheme chgLayout">
        <pc:chgData name="Lindy Christian" userId="0ea093f0-d0ca-492b-83b5-88ef3c5a7ed6" providerId="ADAL" clId="{F17C27F3-8B54-4329-AC9D-C87C75E3D8C8}" dt="2025-11-24T20:55:54.485" v="2482" actId="20577"/>
        <pc:sldMkLst>
          <pc:docMk/>
          <pc:sldMk cId="3020107206" sldId="313"/>
        </pc:sldMkLst>
        <pc:spChg chg="mod ord">
          <ac:chgData name="Lindy Christian" userId="0ea093f0-d0ca-492b-83b5-88ef3c5a7ed6" providerId="ADAL" clId="{F17C27F3-8B54-4329-AC9D-C87C75E3D8C8}" dt="2025-11-24T07:52:07.876" v="2314" actId="26606"/>
          <ac:spMkLst>
            <pc:docMk/>
            <pc:sldMk cId="3020107206" sldId="313"/>
            <ac:spMk id="2" creationId="{1B5DEA65-98CC-6361-1C37-EDA2151C704D}"/>
          </ac:spMkLst>
        </pc:spChg>
        <pc:spChg chg="add mod ord">
          <ac:chgData name="Lindy Christian" userId="0ea093f0-d0ca-492b-83b5-88ef3c5a7ed6" providerId="ADAL" clId="{F17C27F3-8B54-4329-AC9D-C87C75E3D8C8}" dt="2025-11-24T07:56:45.541" v="2340" actId="20577"/>
          <ac:spMkLst>
            <pc:docMk/>
            <pc:sldMk cId="3020107206" sldId="313"/>
            <ac:spMk id="4" creationId="{CDEF6939-0F2B-7697-C842-57D54FF3F6FE}"/>
          </ac:spMkLst>
        </pc:spChg>
        <pc:spChg chg="add mod ord">
          <ac:chgData name="Lindy Christian" userId="0ea093f0-d0ca-492b-83b5-88ef3c5a7ed6" providerId="ADAL" clId="{F17C27F3-8B54-4329-AC9D-C87C75E3D8C8}" dt="2025-11-24T20:55:54.485" v="2482" actId="20577"/>
          <ac:spMkLst>
            <pc:docMk/>
            <pc:sldMk cId="3020107206" sldId="313"/>
            <ac:spMk id="5" creationId="{FDFEAAFC-77B4-4362-1833-B6C8410B6FF5}"/>
          </ac:spMkLst>
        </pc:spChg>
        <pc:spChg chg="add del">
          <ac:chgData name="Lindy Christian" userId="0ea093f0-d0ca-492b-83b5-88ef3c5a7ed6" providerId="ADAL" clId="{F17C27F3-8B54-4329-AC9D-C87C75E3D8C8}" dt="2025-11-24T07:52:07.876" v="2314" actId="26606"/>
          <ac:spMkLst>
            <pc:docMk/>
            <pc:sldMk cId="3020107206" sldId="313"/>
            <ac:spMk id="7" creationId="{9F4444CE-BC8D-4D61-B303-4C05614E62AB}"/>
          </ac:spMkLst>
        </pc:spChg>
        <pc:spChg chg="add del">
          <ac:chgData name="Lindy Christian" userId="0ea093f0-d0ca-492b-83b5-88ef3c5a7ed6" providerId="ADAL" clId="{F17C27F3-8B54-4329-AC9D-C87C75E3D8C8}" dt="2025-11-24T07:52:07.876" v="2314" actId="26606"/>
          <ac:spMkLst>
            <pc:docMk/>
            <pc:sldMk cId="3020107206" sldId="313"/>
            <ac:spMk id="8" creationId="{62423CA5-E2E1-4789-B759-9906C1C94063}"/>
          </ac:spMkLst>
        </pc:spChg>
        <pc:spChg chg="add del">
          <ac:chgData name="Lindy Christian" userId="0ea093f0-d0ca-492b-83b5-88ef3c5a7ed6" providerId="ADAL" clId="{F17C27F3-8B54-4329-AC9D-C87C75E3D8C8}" dt="2025-11-24T07:52:07.876" v="2314" actId="26606"/>
          <ac:spMkLst>
            <pc:docMk/>
            <pc:sldMk cId="3020107206" sldId="313"/>
            <ac:spMk id="10" creationId="{73772B81-181F-48B7-8826-4D9686D15DF5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12" creationId="{A65AC7D1-EAA9-48F5-B509-60A7F50BF703}"/>
          </ac:spMkLst>
        </pc:spChg>
        <pc:spChg chg="add del">
          <ac:chgData name="Lindy Christian" userId="0ea093f0-d0ca-492b-83b5-88ef3c5a7ed6" providerId="ADAL" clId="{F17C27F3-8B54-4329-AC9D-C87C75E3D8C8}" dt="2025-11-24T07:52:07.876" v="2314" actId="26606"/>
          <ac:spMkLst>
            <pc:docMk/>
            <pc:sldMk cId="3020107206" sldId="313"/>
            <ac:spMk id="13" creationId="{B2205F6E-03C6-4E92-877C-E2482F6599AA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14" creationId="{D6320AF9-619A-4175-865B-5663E1AEF4C5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20" creationId="{7E018740-5C2B-4A41-AC1A-7E68D1EC1954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22" creationId="{166F75A4-C475-4941-8EE2-B80A06A2C1BB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24" creationId="{A032553A-72E8-4B0D-8405-FF9771C9AF05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26" creationId="{765800AC-C3B9-498E-87BC-29FAE4C76B21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28" creationId="{1F9D6ACB-2FF4-49F9-978A-E0D5327FC635}"/>
          </ac:spMkLst>
        </pc:spChg>
        <pc:spChg chg="add del">
          <ac:chgData name="Lindy Christian" userId="0ea093f0-d0ca-492b-83b5-88ef3c5a7ed6" providerId="ADAL" clId="{F17C27F3-8B54-4329-AC9D-C87C75E3D8C8}" dt="2025-11-24T07:50:30.686" v="2312" actId="26606"/>
          <ac:spMkLst>
            <pc:docMk/>
            <pc:sldMk cId="3020107206" sldId="313"/>
            <ac:spMk id="30" creationId="{A5EC319D-0FEA-4B95-A3EA-01E35672C95B}"/>
          </ac:spMkLst>
        </pc:spChg>
        <pc:picChg chg="add del mod">
          <ac:chgData name="Lindy Christian" userId="0ea093f0-d0ca-492b-83b5-88ef3c5a7ed6" providerId="ADAL" clId="{F17C27F3-8B54-4329-AC9D-C87C75E3D8C8}" dt="2025-11-24T07:49:04.179" v="2308" actId="21"/>
          <ac:picMkLst>
            <pc:docMk/>
            <pc:sldMk cId="3020107206" sldId="313"/>
            <ac:picMk id="3" creationId="{3914E48A-A21D-819B-67A8-060E0042FCDC}"/>
          </ac:picMkLst>
        </pc:picChg>
        <pc:picChg chg="add mod">
          <ac:chgData name="Lindy Christian" userId="0ea093f0-d0ca-492b-83b5-88ef3c5a7ed6" providerId="ADAL" clId="{F17C27F3-8B54-4329-AC9D-C87C75E3D8C8}" dt="2025-11-24T07:57:44.051" v="2352" actId="1076"/>
          <ac:picMkLst>
            <pc:docMk/>
            <pc:sldMk cId="3020107206" sldId="313"/>
            <ac:picMk id="6" creationId="{A5140C8F-0721-2E00-DCF2-FF29F8FA0B75}"/>
          </ac:picMkLst>
        </pc:picChg>
        <pc:picChg chg="add del">
          <ac:chgData name="Lindy Christian" userId="0ea093f0-d0ca-492b-83b5-88ef3c5a7ed6" providerId="ADAL" clId="{F17C27F3-8B54-4329-AC9D-C87C75E3D8C8}" dt="2025-11-24T07:52:07.876" v="2314" actId="26606"/>
          <ac:picMkLst>
            <pc:docMk/>
            <pc:sldMk cId="3020107206" sldId="313"/>
            <ac:picMk id="11" creationId="{92F1F072-461D-BCDF-BD6C-440248FBC949}"/>
          </ac:picMkLst>
        </pc:picChg>
      </pc:sldChg>
      <pc:sldChg chg="add del">
        <pc:chgData name="Lindy Christian" userId="0ea093f0-d0ca-492b-83b5-88ef3c5a7ed6" providerId="ADAL" clId="{F17C27F3-8B54-4329-AC9D-C87C75E3D8C8}" dt="2025-11-24T07:27:09.477" v="1805" actId="2696"/>
        <pc:sldMkLst>
          <pc:docMk/>
          <pc:sldMk cId="279421309" sldId="314"/>
        </pc:sldMkLst>
      </pc:sldChg>
      <pc:sldChg chg="add del">
        <pc:chgData name="Lindy Christian" userId="0ea093f0-d0ca-492b-83b5-88ef3c5a7ed6" providerId="ADAL" clId="{F17C27F3-8B54-4329-AC9D-C87C75E3D8C8}" dt="2025-11-25T01:13:34.579" v="2485" actId="2696"/>
        <pc:sldMkLst>
          <pc:docMk/>
          <pc:sldMk cId="475211644" sldId="314"/>
        </pc:sldMkLst>
      </pc:sldChg>
      <pc:sldChg chg="modSp new mod">
        <pc:chgData name="Lindy Christian" userId="0ea093f0-d0ca-492b-83b5-88ef3c5a7ed6" providerId="ADAL" clId="{F17C27F3-8B54-4329-AC9D-C87C75E3D8C8}" dt="2025-11-25T04:51:38.452" v="3079" actId="20577"/>
        <pc:sldMkLst>
          <pc:docMk/>
          <pc:sldMk cId="663335571" sldId="314"/>
        </pc:sldMkLst>
        <pc:spChg chg="mod">
          <ac:chgData name="Lindy Christian" userId="0ea093f0-d0ca-492b-83b5-88ef3c5a7ed6" providerId="ADAL" clId="{F17C27F3-8B54-4329-AC9D-C87C75E3D8C8}" dt="2025-11-25T04:40:19.773" v="2542" actId="20577"/>
          <ac:spMkLst>
            <pc:docMk/>
            <pc:sldMk cId="663335571" sldId="314"/>
            <ac:spMk id="2" creationId="{99DE78BA-F463-AC3A-EBED-51C8773C9C76}"/>
          </ac:spMkLst>
        </pc:spChg>
        <pc:spChg chg="mod">
          <ac:chgData name="Lindy Christian" userId="0ea093f0-d0ca-492b-83b5-88ef3c5a7ed6" providerId="ADAL" clId="{F17C27F3-8B54-4329-AC9D-C87C75E3D8C8}" dt="2025-11-25T04:51:38.452" v="3079" actId="20577"/>
          <ac:spMkLst>
            <pc:docMk/>
            <pc:sldMk cId="663335571" sldId="314"/>
            <ac:spMk id="3" creationId="{0BA03023-B04C-A2E3-A593-E3590E601F2D}"/>
          </ac:spMkLst>
        </pc:spChg>
      </pc:sldChg>
      <pc:sldChg chg="modSp new mod">
        <pc:chgData name="Lindy Christian" userId="0ea093f0-d0ca-492b-83b5-88ef3c5a7ed6" providerId="ADAL" clId="{F17C27F3-8B54-4329-AC9D-C87C75E3D8C8}" dt="2025-11-25T05:01:03.660" v="3591" actId="20577"/>
        <pc:sldMkLst>
          <pc:docMk/>
          <pc:sldMk cId="2749685281" sldId="315"/>
        </pc:sldMkLst>
        <pc:spChg chg="mod">
          <ac:chgData name="Lindy Christian" userId="0ea093f0-d0ca-492b-83b5-88ef3c5a7ed6" providerId="ADAL" clId="{F17C27F3-8B54-4329-AC9D-C87C75E3D8C8}" dt="2025-11-25T04:53:05.315" v="3151" actId="20577"/>
          <ac:spMkLst>
            <pc:docMk/>
            <pc:sldMk cId="2749685281" sldId="315"/>
            <ac:spMk id="2" creationId="{C8F57F49-AAD8-233B-AE1F-4DE9C52096A1}"/>
          </ac:spMkLst>
        </pc:spChg>
        <pc:spChg chg="mod">
          <ac:chgData name="Lindy Christian" userId="0ea093f0-d0ca-492b-83b5-88ef3c5a7ed6" providerId="ADAL" clId="{F17C27F3-8B54-4329-AC9D-C87C75E3D8C8}" dt="2025-11-25T05:01:03.660" v="3591" actId="20577"/>
          <ac:spMkLst>
            <pc:docMk/>
            <pc:sldMk cId="2749685281" sldId="315"/>
            <ac:spMk id="3" creationId="{94E6A25A-1FA3-2EE2-A1B9-223AABE1191D}"/>
          </ac:spMkLst>
        </pc:spChg>
      </pc:sldChg>
      <pc:sldChg chg="add del">
        <pc:chgData name="Lindy Christian" userId="0ea093f0-d0ca-492b-83b5-88ef3c5a7ed6" providerId="ADAL" clId="{F17C27F3-8B54-4329-AC9D-C87C75E3D8C8}" dt="2025-11-25T01:13:40.550" v="2486" actId="2696"/>
        <pc:sldMkLst>
          <pc:docMk/>
          <pc:sldMk cId="4115720776" sldId="315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1038C2-102E-408A-B3F5-4CFC279EBEB2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0496DD9-B946-4295-818B-5A4F9D8DCF0B}">
      <dgm:prSet/>
      <dgm:spPr/>
      <dgm:t>
        <a:bodyPr/>
        <a:lstStyle/>
        <a:p>
          <a:r>
            <a:rPr lang="en-GB"/>
            <a:t>Negotiation                                              A Life Skill Beyond the Workplace</a:t>
          </a:r>
          <a:endParaRPr lang="en-US"/>
        </a:p>
      </dgm:t>
    </dgm:pt>
    <dgm:pt modelId="{986C978B-49BE-4C23-B783-E00DF0586983}" type="parTrans" cxnId="{731C89AC-7A2B-42E0-BAAD-421B2F6B1ED7}">
      <dgm:prSet/>
      <dgm:spPr/>
      <dgm:t>
        <a:bodyPr/>
        <a:lstStyle/>
        <a:p>
          <a:endParaRPr lang="en-US"/>
        </a:p>
      </dgm:t>
    </dgm:pt>
    <dgm:pt modelId="{D163E56F-2FBF-4E77-9EAE-6C8B3D41B947}" type="sibTrans" cxnId="{731C89AC-7A2B-42E0-BAAD-421B2F6B1ED7}">
      <dgm:prSet/>
      <dgm:spPr/>
      <dgm:t>
        <a:bodyPr/>
        <a:lstStyle/>
        <a:p>
          <a:endParaRPr lang="en-US"/>
        </a:p>
      </dgm:t>
    </dgm:pt>
    <dgm:pt modelId="{B9E1127A-4CB9-486C-B153-30C702AE34DE}">
      <dgm:prSet/>
      <dgm:spPr/>
      <dgm:t>
        <a:bodyPr/>
        <a:lstStyle/>
        <a:p>
          <a:r>
            <a:rPr lang="en-AU" b="1" dirty="0">
              <a:solidFill>
                <a:srgbClr val="0070C0"/>
              </a:solidFill>
            </a:rPr>
            <a:t>How negotiation shapes every part of our lives </a:t>
          </a:r>
          <a:endParaRPr lang="en-US" dirty="0">
            <a:solidFill>
              <a:srgbClr val="0070C0"/>
            </a:solidFill>
          </a:endParaRPr>
        </a:p>
      </dgm:t>
    </dgm:pt>
    <dgm:pt modelId="{60E61091-A8B6-4CDB-A4AB-FD8161DE0A08}" type="parTrans" cxnId="{7761F4EE-A719-4F2F-AC3F-A4E6D88D4341}">
      <dgm:prSet/>
      <dgm:spPr/>
      <dgm:t>
        <a:bodyPr/>
        <a:lstStyle/>
        <a:p>
          <a:endParaRPr lang="en-US"/>
        </a:p>
      </dgm:t>
    </dgm:pt>
    <dgm:pt modelId="{3360FAA9-24A6-4EF8-88DD-DAD48038AA14}" type="sibTrans" cxnId="{7761F4EE-A719-4F2F-AC3F-A4E6D88D4341}">
      <dgm:prSet/>
      <dgm:spPr/>
      <dgm:t>
        <a:bodyPr/>
        <a:lstStyle/>
        <a:p>
          <a:endParaRPr lang="en-US"/>
        </a:p>
      </dgm:t>
    </dgm:pt>
    <dgm:pt modelId="{7DC686E3-4D8D-48DE-9967-171E8D4A0BA3}" type="pres">
      <dgm:prSet presAssocID="{981038C2-102E-408A-B3F5-4CFC279EBEB2}" presName="Name0" presStyleCnt="0">
        <dgm:presLayoutVars>
          <dgm:dir/>
          <dgm:animLvl val="lvl"/>
          <dgm:resizeHandles val="exact"/>
        </dgm:presLayoutVars>
      </dgm:prSet>
      <dgm:spPr/>
    </dgm:pt>
    <dgm:pt modelId="{4DB34E2F-80EE-4F51-BF90-D131FD370C2E}" type="pres">
      <dgm:prSet presAssocID="{50496DD9-B946-4295-818B-5A4F9D8DCF0B}" presName="boxAndChildren" presStyleCnt="0"/>
      <dgm:spPr/>
    </dgm:pt>
    <dgm:pt modelId="{BDC3DF60-11DA-4BC1-BBA0-120581A4879F}" type="pres">
      <dgm:prSet presAssocID="{50496DD9-B946-4295-818B-5A4F9D8DCF0B}" presName="parentTextBox" presStyleLbl="node1" presStyleIdx="0" presStyleCnt="1"/>
      <dgm:spPr/>
    </dgm:pt>
    <dgm:pt modelId="{2AA87A55-C8E3-4896-A5DF-9DE93A4AD231}" type="pres">
      <dgm:prSet presAssocID="{50496DD9-B946-4295-818B-5A4F9D8DCF0B}" presName="entireBox" presStyleLbl="node1" presStyleIdx="0" presStyleCnt="1"/>
      <dgm:spPr/>
    </dgm:pt>
    <dgm:pt modelId="{C5776EF5-1DDE-46F0-BC6D-943B1F84D035}" type="pres">
      <dgm:prSet presAssocID="{50496DD9-B946-4295-818B-5A4F9D8DCF0B}" presName="descendantBox" presStyleCnt="0"/>
      <dgm:spPr/>
    </dgm:pt>
    <dgm:pt modelId="{630DDF67-AFB6-42D9-8CDC-2EA13805EA62}" type="pres">
      <dgm:prSet presAssocID="{B9E1127A-4CB9-486C-B153-30C702AE34DE}" presName="childTextBox" presStyleLbl="fgAccFollowNode1" presStyleIdx="0" presStyleCnt="1">
        <dgm:presLayoutVars>
          <dgm:bulletEnabled val="1"/>
        </dgm:presLayoutVars>
      </dgm:prSet>
      <dgm:spPr/>
    </dgm:pt>
  </dgm:ptLst>
  <dgm:cxnLst>
    <dgm:cxn modelId="{0CFA6765-A038-4CD1-8239-4A545E671B34}" type="presOf" srcId="{50496DD9-B946-4295-818B-5A4F9D8DCF0B}" destId="{BDC3DF60-11DA-4BC1-BBA0-120581A4879F}" srcOrd="0" destOrd="0" presId="urn:microsoft.com/office/officeart/2005/8/layout/process4"/>
    <dgm:cxn modelId="{E541E54F-FA96-4FE5-B562-2D0A54302AEB}" type="presOf" srcId="{981038C2-102E-408A-B3F5-4CFC279EBEB2}" destId="{7DC686E3-4D8D-48DE-9967-171E8D4A0BA3}" srcOrd="0" destOrd="0" presId="urn:microsoft.com/office/officeart/2005/8/layout/process4"/>
    <dgm:cxn modelId="{731C89AC-7A2B-42E0-BAAD-421B2F6B1ED7}" srcId="{981038C2-102E-408A-B3F5-4CFC279EBEB2}" destId="{50496DD9-B946-4295-818B-5A4F9D8DCF0B}" srcOrd="0" destOrd="0" parTransId="{986C978B-49BE-4C23-B783-E00DF0586983}" sibTransId="{D163E56F-2FBF-4E77-9EAE-6C8B3D41B947}"/>
    <dgm:cxn modelId="{EC467AAD-92BE-4CD9-9152-AEB5E05B1A2D}" type="presOf" srcId="{50496DD9-B946-4295-818B-5A4F9D8DCF0B}" destId="{2AA87A55-C8E3-4896-A5DF-9DE93A4AD231}" srcOrd="1" destOrd="0" presId="urn:microsoft.com/office/officeart/2005/8/layout/process4"/>
    <dgm:cxn modelId="{14C0F2D4-CEFA-4C7E-B394-59C7FED51AF4}" type="presOf" srcId="{B9E1127A-4CB9-486C-B153-30C702AE34DE}" destId="{630DDF67-AFB6-42D9-8CDC-2EA13805EA62}" srcOrd="0" destOrd="0" presId="urn:microsoft.com/office/officeart/2005/8/layout/process4"/>
    <dgm:cxn modelId="{7761F4EE-A719-4F2F-AC3F-A4E6D88D4341}" srcId="{50496DD9-B946-4295-818B-5A4F9D8DCF0B}" destId="{B9E1127A-4CB9-486C-B153-30C702AE34DE}" srcOrd="0" destOrd="0" parTransId="{60E61091-A8B6-4CDB-A4AB-FD8161DE0A08}" sibTransId="{3360FAA9-24A6-4EF8-88DD-DAD48038AA14}"/>
    <dgm:cxn modelId="{ADA3BBBA-D037-45F0-9898-65538EEB25F2}" type="presParOf" srcId="{7DC686E3-4D8D-48DE-9967-171E8D4A0BA3}" destId="{4DB34E2F-80EE-4F51-BF90-D131FD370C2E}" srcOrd="0" destOrd="0" presId="urn:microsoft.com/office/officeart/2005/8/layout/process4"/>
    <dgm:cxn modelId="{96F575C7-31AD-4B3A-866D-05BAC38010E3}" type="presParOf" srcId="{4DB34E2F-80EE-4F51-BF90-D131FD370C2E}" destId="{BDC3DF60-11DA-4BC1-BBA0-120581A4879F}" srcOrd="0" destOrd="0" presId="urn:microsoft.com/office/officeart/2005/8/layout/process4"/>
    <dgm:cxn modelId="{364AE9BE-E893-4C80-AD55-5D820C57D15F}" type="presParOf" srcId="{4DB34E2F-80EE-4F51-BF90-D131FD370C2E}" destId="{2AA87A55-C8E3-4896-A5DF-9DE93A4AD231}" srcOrd="1" destOrd="0" presId="urn:microsoft.com/office/officeart/2005/8/layout/process4"/>
    <dgm:cxn modelId="{CFE741E5-BF22-45B9-B16B-4E6C2C0C7339}" type="presParOf" srcId="{4DB34E2F-80EE-4F51-BF90-D131FD370C2E}" destId="{C5776EF5-1DDE-46F0-BC6D-943B1F84D035}" srcOrd="2" destOrd="0" presId="urn:microsoft.com/office/officeart/2005/8/layout/process4"/>
    <dgm:cxn modelId="{891D6ACA-47D4-4DBD-83EE-AB7DC6EC74B5}" type="presParOf" srcId="{C5776EF5-1DDE-46F0-BC6D-943B1F84D035}" destId="{630DDF67-AFB6-42D9-8CDC-2EA13805EA6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39B290C-1FDA-46F4-ADAC-8E5D99B7E7E4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835C8F7-F725-40D3-9D05-E8D422CDC692}">
      <dgm:prSet/>
      <dgm:spPr/>
      <dgm:t>
        <a:bodyPr/>
        <a:lstStyle/>
        <a:p>
          <a:r>
            <a:rPr lang="en-GB" dirty="0"/>
            <a:t>Happens all the time : Work, Home, Social Settings</a:t>
          </a:r>
          <a:endParaRPr lang="en-US" dirty="0"/>
        </a:p>
      </dgm:t>
    </dgm:pt>
    <dgm:pt modelId="{221C4F7D-1B4A-4ECE-B2F4-AA25415D0F66}" type="parTrans" cxnId="{9A31F4E3-A7D6-4389-9D2B-15B93917D06A}">
      <dgm:prSet/>
      <dgm:spPr/>
      <dgm:t>
        <a:bodyPr/>
        <a:lstStyle/>
        <a:p>
          <a:endParaRPr lang="en-US"/>
        </a:p>
      </dgm:t>
    </dgm:pt>
    <dgm:pt modelId="{F8590EDD-0991-4401-AD93-267B94E8846C}" type="sibTrans" cxnId="{9A31F4E3-A7D6-4389-9D2B-15B93917D06A}">
      <dgm:prSet/>
      <dgm:spPr/>
      <dgm:t>
        <a:bodyPr/>
        <a:lstStyle/>
        <a:p>
          <a:endParaRPr lang="en-US"/>
        </a:p>
      </dgm:t>
    </dgm:pt>
    <dgm:pt modelId="{A32CF11E-E002-4208-891D-8769C4CA21D9}">
      <dgm:prSet/>
      <dgm:spPr/>
      <dgm:t>
        <a:bodyPr/>
        <a:lstStyle/>
        <a:p>
          <a:r>
            <a:rPr lang="en-GB"/>
            <a:t>Key to Leadership and Relationships </a:t>
          </a:r>
          <a:endParaRPr lang="en-US"/>
        </a:p>
      </dgm:t>
    </dgm:pt>
    <dgm:pt modelId="{245EE070-3A31-4DC0-994B-5E71CD85B6C8}" type="parTrans" cxnId="{75359609-7255-4AE9-9715-5F782ABACC17}">
      <dgm:prSet/>
      <dgm:spPr/>
      <dgm:t>
        <a:bodyPr/>
        <a:lstStyle/>
        <a:p>
          <a:endParaRPr lang="en-US"/>
        </a:p>
      </dgm:t>
    </dgm:pt>
    <dgm:pt modelId="{9059ED91-AAB5-49FD-B89B-31C4A863171B}" type="sibTrans" cxnId="{75359609-7255-4AE9-9715-5F782ABACC17}">
      <dgm:prSet/>
      <dgm:spPr/>
      <dgm:t>
        <a:bodyPr/>
        <a:lstStyle/>
        <a:p>
          <a:endParaRPr lang="en-US"/>
        </a:p>
      </dgm:t>
    </dgm:pt>
    <dgm:pt modelId="{E371063C-D43D-4AC4-99EA-7D66BC806F7C}" type="pres">
      <dgm:prSet presAssocID="{939B290C-1FDA-46F4-ADAC-8E5D99B7E7E4}" presName="linear" presStyleCnt="0">
        <dgm:presLayoutVars>
          <dgm:animLvl val="lvl"/>
          <dgm:resizeHandles val="exact"/>
        </dgm:presLayoutVars>
      </dgm:prSet>
      <dgm:spPr/>
    </dgm:pt>
    <dgm:pt modelId="{2C3D5BFA-17CE-404B-9EDB-5396E40AD86A}" type="pres">
      <dgm:prSet presAssocID="{9835C8F7-F725-40D3-9D05-E8D422CDC692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AEACB46-B348-4A78-847A-122C01CAAAEC}" type="pres">
      <dgm:prSet presAssocID="{F8590EDD-0991-4401-AD93-267B94E8846C}" presName="spacer" presStyleCnt="0"/>
      <dgm:spPr/>
    </dgm:pt>
    <dgm:pt modelId="{59467225-80FB-4366-BF89-3D0CB48EFC2C}" type="pres">
      <dgm:prSet presAssocID="{A32CF11E-E002-4208-891D-8769C4CA21D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75359609-7255-4AE9-9715-5F782ABACC17}" srcId="{939B290C-1FDA-46F4-ADAC-8E5D99B7E7E4}" destId="{A32CF11E-E002-4208-891D-8769C4CA21D9}" srcOrd="1" destOrd="0" parTransId="{245EE070-3A31-4DC0-994B-5E71CD85B6C8}" sibTransId="{9059ED91-AAB5-49FD-B89B-31C4A863171B}"/>
    <dgm:cxn modelId="{367A3113-5BCA-4FDB-98F0-76D57720F1E9}" type="presOf" srcId="{939B290C-1FDA-46F4-ADAC-8E5D99B7E7E4}" destId="{E371063C-D43D-4AC4-99EA-7D66BC806F7C}" srcOrd="0" destOrd="0" presId="urn:microsoft.com/office/officeart/2005/8/layout/vList2"/>
    <dgm:cxn modelId="{22A931BE-7AEE-4792-8477-70C89A1E9C27}" type="presOf" srcId="{9835C8F7-F725-40D3-9D05-E8D422CDC692}" destId="{2C3D5BFA-17CE-404B-9EDB-5396E40AD86A}" srcOrd="0" destOrd="0" presId="urn:microsoft.com/office/officeart/2005/8/layout/vList2"/>
    <dgm:cxn modelId="{9A31F4E3-A7D6-4389-9D2B-15B93917D06A}" srcId="{939B290C-1FDA-46F4-ADAC-8E5D99B7E7E4}" destId="{9835C8F7-F725-40D3-9D05-E8D422CDC692}" srcOrd="0" destOrd="0" parTransId="{221C4F7D-1B4A-4ECE-B2F4-AA25415D0F66}" sibTransId="{F8590EDD-0991-4401-AD93-267B94E8846C}"/>
    <dgm:cxn modelId="{28472DF5-AD43-48CB-8DCD-91F5FEC5A1F9}" type="presOf" srcId="{A32CF11E-E002-4208-891D-8769C4CA21D9}" destId="{59467225-80FB-4366-BF89-3D0CB48EFC2C}" srcOrd="0" destOrd="0" presId="urn:microsoft.com/office/officeart/2005/8/layout/vList2"/>
    <dgm:cxn modelId="{638F7E68-0438-4868-879C-81A170FC36A5}" type="presParOf" srcId="{E371063C-D43D-4AC4-99EA-7D66BC806F7C}" destId="{2C3D5BFA-17CE-404B-9EDB-5396E40AD86A}" srcOrd="0" destOrd="0" presId="urn:microsoft.com/office/officeart/2005/8/layout/vList2"/>
    <dgm:cxn modelId="{47732284-1501-4C0C-9589-CD20F496CA83}" type="presParOf" srcId="{E371063C-D43D-4AC4-99EA-7D66BC806F7C}" destId="{7AEACB46-B348-4A78-847A-122C01CAAAEC}" srcOrd="1" destOrd="0" presId="urn:microsoft.com/office/officeart/2005/8/layout/vList2"/>
    <dgm:cxn modelId="{338DEF48-FB76-4325-BA8B-AD7933CC95EB}" type="presParOf" srcId="{E371063C-D43D-4AC4-99EA-7D66BC806F7C}" destId="{59467225-80FB-4366-BF89-3D0CB48EFC2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815160-18D0-4BA7-9530-218B96A6B770}" type="doc">
      <dgm:prSet loTypeId="urn:microsoft.com/office/officeart/2016/7/layout/VerticalSolidAction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A046A8-8AC5-4055-B5D5-052112977CF4}">
      <dgm:prSet/>
      <dgm:spPr/>
      <dgm:t>
        <a:bodyPr/>
        <a:lstStyle/>
        <a:p>
          <a:r>
            <a:rPr lang="en-US"/>
            <a:t>Choosing</a:t>
          </a:r>
        </a:p>
      </dgm:t>
    </dgm:pt>
    <dgm:pt modelId="{5F65AF93-D4E7-476E-A89E-441C445BD031}" type="parTrans" cxnId="{2C18E5F1-E5B8-4B6E-B0B4-81CBFD0EBB17}">
      <dgm:prSet/>
      <dgm:spPr/>
      <dgm:t>
        <a:bodyPr/>
        <a:lstStyle/>
        <a:p>
          <a:endParaRPr lang="en-US"/>
        </a:p>
      </dgm:t>
    </dgm:pt>
    <dgm:pt modelId="{5DEFD630-B03F-4F52-B63E-B7E5F85DC0C8}" type="sibTrans" cxnId="{2C18E5F1-E5B8-4B6E-B0B4-81CBFD0EBB17}">
      <dgm:prSet/>
      <dgm:spPr/>
      <dgm:t>
        <a:bodyPr/>
        <a:lstStyle/>
        <a:p>
          <a:endParaRPr lang="en-US"/>
        </a:p>
      </dgm:t>
    </dgm:pt>
    <dgm:pt modelId="{43E211BF-592B-4C52-B0E6-A33B0D1C91F7}">
      <dgm:prSet/>
      <dgm:spPr/>
      <dgm:t>
        <a:bodyPr/>
        <a:lstStyle/>
        <a:p>
          <a:r>
            <a:rPr lang="en-US"/>
            <a:t>Choosing Dinner with the Family</a:t>
          </a:r>
        </a:p>
      </dgm:t>
    </dgm:pt>
    <dgm:pt modelId="{38098C9D-9644-4B72-9EBC-036D87A756E5}" type="parTrans" cxnId="{303EA9B7-60C9-4C35-949C-271222E2AF4D}">
      <dgm:prSet/>
      <dgm:spPr/>
      <dgm:t>
        <a:bodyPr/>
        <a:lstStyle/>
        <a:p>
          <a:endParaRPr lang="en-US"/>
        </a:p>
      </dgm:t>
    </dgm:pt>
    <dgm:pt modelId="{D5B316F1-C4A2-470A-BA03-A46978C7F16D}" type="sibTrans" cxnId="{303EA9B7-60C9-4C35-949C-271222E2AF4D}">
      <dgm:prSet/>
      <dgm:spPr/>
      <dgm:t>
        <a:bodyPr/>
        <a:lstStyle/>
        <a:p>
          <a:endParaRPr lang="en-US"/>
        </a:p>
      </dgm:t>
    </dgm:pt>
    <dgm:pt modelId="{72B84F00-2855-41D4-BFD4-A46AD4E8972D}">
      <dgm:prSet/>
      <dgm:spPr/>
      <dgm:t>
        <a:bodyPr/>
        <a:lstStyle/>
        <a:p>
          <a:r>
            <a:rPr lang="en-US"/>
            <a:t>Making</a:t>
          </a:r>
        </a:p>
      </dgm:t>
    </dgm:pt>
    <dgm:pt modelId="{2B5A1BE4-3555-4D07-9634-6AF33B4C8604}" type="parTrans" cxnId="{4F2F892D-F76F-4A63-8B40-A9699EED9DCC}">
      <dgm:prSet/>
      <dgm:spPr/>
      <dgm:t>
        <a:bodyPr/>
        <a:lstStyle/>
        <a:p>
          <a:endParaRPr lang="en-US"/>
        </a:p>
      </dgm:t>
    </dgm:pt>
    <dgm:pt modelId="{11D1FEF3-8BFD-48A3-A38E-954FC51721B1}" type="sibTrans" cxnId="{4F2F892D-F76F-4A63-8B40-A9699EED9DCC}">
      <dgm:prSet/>
      <dgm:spPr/>
      <dgm:t>
        <a:bodyPr/>
        <a:lstStyle/>
        <a:p>
          <a:endParaRPr lang="en-US"/>
        </a:p>
      </dgm:t>
    </dgm:pt>
    <dgm:pt modelId="{9C68F1F4-B1D8-4435-B4AC-F3F6BC9068B5}">
      <dgm:prSet/>
      <dgm:spPr/>
      <dgm:t>
        <a:bodyPr/>
        <a:lstStyle/>
        <a:p>
          <a:r>
            <a:rPr lang="en-US" dirty="0"/>
            <a:t>Making decisions in the workplace </a:t>
          </a:r>
        </a:p>
      </dgm:t>
    </dgm:pt>
    <dgm:pt modelId="{460F0A4D-F4FA-49A6-A371-867316018B54}" type="parTrans" cxnId="{3F5F9F45-11A7-40F8-8A79-BC33FCA0BEC6}">
      <dgm:prSet/>
      <dgm:spPr/>
      <dgm:t>
        <a:bodyPr/>
        <a:lstStyle/>
        <a:p>
          <a:endParaRPr lang="en-US"/>
        </a:p>
      </dgm:t>
    </dgm:pt>
    <dgm:pt modelId="{0706ECF8-A96B-4F98-8290-20DB8A687E16}" type="sibTrans" cxnId="{3F5F9F45-11A7-40F8-8A79-BC33FCA0BEC6}">
      <dgm:prSet/>
      <dgm:spPr/>
      <dgm:t>
        <a:bodyPr/>
        <a:lstStyle/>
        <a:p>
          <a:endParaRPr lang="en-US"/>
        </a:p>
      </dgm:t>
    </dgm:pt>
    <dgm:pt modelId="{7243F4C6-1FDB-41BF-BCAC-529F3A7CF743}">
      <dgm:prSet/>
      <dgm:spPr/>
      <dgm:t>
        <a:bodyPr/>
        <a:lstStyle/>
        <a:p>
          <a:r>
            <a:rPr lang="en-US"/>
            <a:t>Convincing</a:t>
          </a:r>
        </a:p>
      </dgm:t>
    </dgm:pt>
    <dgm:pt modelId="{9A526D8B-B5AB-47F6-AADF-6C9F3153130A}" type="parTrans" cxnId="{DBDC3EC5-524D-4E77-9573-29FB03D94099}">
      <dgm:prSet/>
      <dgm:spPr/>
      <dgm:t>
        <a:bodyPr/>
        <a:lstStyle/>
        <a:p>
          <a:endParaRPr lang="en-US"/>
        </a:p>
      </dgm:t>
    </dgm:pt>
    <dgm:pt modelId="{129510E9-0198-4979-97E1-0F7346BF53DB}" type="sibTrans" cxnId="{DBDC3EC5-524D-4E77-9573-29FB03D94099}">
      <dgm:prSet/>
      <dgm:spPr/>
      <dgm:t>
        <a:bodyPr/>
        <a:lstStyle/>
        <a:p>
          <a:endParaRPr lang="en-US"/>
        </a:p>
      </dgm:t>
    </dgm:pt>
    <dgm:pt modelId="{1D41EDED-D088-43E8-8BF3-D18C8118739D}">
      <dgm:prSet/>
      <dgm:spPr/>
      <dgm:t>
        <a:bodyPr/>
        <a:lstStyle/>
        <a:p>
          <a:r>
            <a:rPr lang="en-US"/>
            <a:t>Convincing a child to do homework</a:t>
          </a:r>
        </a:p>
      </dgm:t>
    </dgm:pt>
    <dgm:pt modelId="{3E9EFDEE-DCF0-4A0C-9505-FAAF9381424D}" type="parTrans" cxnId="{7A5C7D9E-8349-4046-8187-335E05C3B5F9}">
      <dgm:prSet/>
      <dgm:spPr/>
      <dgm:t>
        <a:bodyPr/>
        <a:lstStyle/>
        <a:p>
          <a:endParaRPr lang="en-US"/>
        </a:p>
      </dgm:t>
    </dgm:pt>
    <dgm:pt modelId="{64CD0D8F-C3C8-484A-9B16-3AFAEB44830A}" type="sibTrans" cxnId="{7A5C7D9E-8349-4046-8187-335E05C3B5F9}">
      <dgm:prSet/>
      <dgm:spPr/>
      <dgm:t>
        <a:bodyPr/>
        <a:lstStyle/>
        <a:p>
          <a:endParaRPr lang="en-US"/>
        </a:p>
      </dgm:t>
    </dgm:pt>
    <dgm:pt modelId="{94CEB567-CA8F-4529-B335-02C903EFD40A}">
      <dgm:prSet/>
      <dgm:spPr/>
      <dgm:t>
        <a:bodyPr/>
        <a:lstStyle/>
        <a:p>
          <a:r>
            <a:rPr lang="en-US"/>
            <a:t>Resolving</a:t>
          </a:r>
        </a:p>
      </dgm:t>
    </dgm:pt>
    <dgm:pt modelId="{9491B512-8BA2-42B9-A907-6A7645B026A3}" type="parTrans" cxnId="{D53A9AFC-EEEC-4988-9B80-A316B456B6B6}">
      <dgm:prSet/>
      <dgm:spPr/>
      <dgm:t>
        <a:bodyPr/>
        <a:lstStyle/>
        <a:p>
          <a:endParaRPr lang="en-US"/>
        </a:p>
      </dgm:t>
    </dgm:pt>
    <dgm:pt modelId="{ADDE7092-6608-41EC-861D-B39D8818AFDD}" type="sibTrans" cxnId="{D53A9AFC-EEEC-4988-9B80-A316B456B6B6}">
      <dgm:prSet/>
      <dgm:spPr/>
      <dgm:t>
        <a:bodyPr/>
        <a:lstStyle/>
        <a:p>
          <a:endParaRPr lang="en-US"/>
        </a:p>
      </dgm:t>
    </dgm:pt>
    <dgm:pt modelId="{6D1BE700-144F-4BDB-A75A-4E53E944DC2B}">
      <dgm:prSet/>
      <dgm:spPr/>
      <dgm:t>
        <a:bodyPr/>
        <a:lstStyle/>
        <a:p>
          <a:r>
            <a:rPr lang="en-US"/>
            <a:t>Resolving conflicts with neighbours</a:t>
          </a:r>
        </a:p>
      </dgm:t>
    </dgm:pt>
    <dgm:pt modelId="{446ACF50-CCCC-4587-8120-B3726EC79F35}" type="parTrans" cxnId="{87DAAA37-D5C7-4250-AF24-B0961F8180E9}">
      <dgm:prSet/>
      <dgm:spPr/>
      <dgm:t>
        <a:bodyPr/>
        <a:lstStyle/>
        <a:p>
          <a:endParaRPr lang="en-US"/>
        </a:p>
      </dgm:t>
    </dgm:pt>
    <dgm:pt modelId="{A33155EE-3B43-4ADC-A576-50040C07D145}" type="sibTrans" cxnId="{87DAAA37-D5C7-4250-AF24-B0961F8180E9}">
      <dgm:prSet/>
      <dgm:spPr/>
      <dgm:t>
        <a:bodyPr/>
        <a:lstStyle/>
        <a:p>
          <a:endParaRPr lang="en-US"/>
        </a:p>
      </dgm:t>
    </dgm:pt>
    <dgm:pt modelId="{403B1CF9-3345-4FEE-B965-903D27C3ABA8}" type="pres">
      <dgm:prSet presAssocID="{22815160-18D0-4BA7-9530-218B96A6B770}" presName="Name0" presStyleCnt="0">
        <dgm:presLayoutVars>
          <dgm:dir/>
          <dgm:animLvl val="lvl"/>
          <dgm:resizeHandles val="exact"/>
        </dgm:presLayoutVars>
      </dgm:prSet>
      <dgm:spPr/>
    </dgm:pt>
    <dgm:pt modelId="{3489FEAC-8F57-4FE9-A1B9-1CE6AE48977C}" type="pres">
      <dgm:prSet presAssocID="{38A046A8-8AC5-4055-B5D5-052112977CF4}" presName="linNode" presStyleCnt="0"/>
      <dgm:spPr/>
    </dgm:pt>
    <dgm:pt modelId="{55DDFBA8-C8DE-4173-932D-64DF6FABD904}" type="pres">
      <dgm:prSet presAssocID="{38A046A8-8AC5-4055-B5D5-052112977CF4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46831680-FFBF-4D8F-9C3E-9027882BECB7}" type="pres">
      <dgm:prSet presAssocID="{38A046A8-8AC5-4055-B5D5-052112977CF4}" presName="descendantText" presStyleLbl="alignAccFollowNode1" presStyleIdx="0" presStyleCnt="4">
        <dgm:presLayoutVars>
          <dgm:bulletEnabled/>
        </dgm:presLayoutVars>
      </dgm:prSet>
      <dgm:spPr/>
    </dgm:pt>
    <dgm:pt modelId="{C2374C6B-CB1B-4E59-A337-5439FCA9D00D}" type="pres">
      <dgm:prSet presAssocID="{5DEFD630-B03F-4F52-B63E-B7E5F85DC0C8}" presName="sp" presStyleCnt="0"/>
      <dgm:spPr/>
    </dgm:pt>
    <dgm:pt modelId="{25D643E1-D7E8-4DDC-8FCE-7C1CBB6F643F}" type="pres">
      <dgm:prSet presAssocID="{72B84F00-2855-41D4-BFD4-A46AD4E8972D}" presName="linNode" presStyleCnt="0"/>
      <dgm:spPr/>
    </dgm:pt>
    <dgm:pt modelId="{A733A502-CFE5-418A-95C9-EF9398ED1C71}" type="pres">
      <dgm:prSet presAssocID="{72B84F00-2855-41D4-BFD4-A46AD4E8972D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D9A4E837-135B-4124-B0CE-AADEEF4520CC}" type="pres">
      <dgm:prSet presAssocID="{72B84F00-2855-41D4-BFD4-A46AD4E8972D}" presName="descendantText" presStyleLbl="alignAccFollowNode1" presStyleIdx="1" presStyleCnt="4">
        <dgm:presLayoutVars>
          <dgm:bulletEnabled/>
        </dgm:presLayoutVars>
      </dgm:prSet>
      <dgm:spPr/>
    </dgm:pt>
    <dgm:pt modelId="{71247799-D1D0-460C-BDD7-65EEA4335549}" type="pres">
      <dgm:prSet presAssocID="{11D1FEF3-8BFD-48A3-A38E-954FC51721B1}" presName="sp" presStyleCnt="0"/>
      <dgm:spPr/>
    </dgm:pt>
    <dgm:pt modelId="{A382474C-9D50-40B1-828E-E61B9E061FBD}" type="pres">
      <dgm:prSet presAssocID="{7243F4C6-1FDB-41BF-BCAC-529F3A7CF743}" presName="linNode" presStyleCnt="0"/>
      <dgm:spPr/>
    </dgm:pt>
    <dgm:pt modelId="{03D2BA81-7583-42FA-9D18-5078C112696C}" type="pres">
      <dgm:prSet presAssocID="{7243F4C6-1FDB-41BF-BCAC-529F3A7CF743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9C463A0E-B7F7-4C1D-9A75-A2D3C8258BEB}" type="pres">
      <dgm:prSet presAssocID="{7243F4C6-1FDB-41BF-BCAC-529F3A7CF743}" presName="descendantText" presStyleLbl="alignAccFollowNode1" presStyleIdx="2" presStyleCnt="4">
        <dgm:presLayoutVars>
          <dgm:bulletEnabled/>
        </dgm:presLayoutVars>
      </dgm:prSet>
      <dgm:spPr/>
    </dgm:pt>
    <dgm:pt modelId="{E1DF4B27-F73D-40C8-B9EB-C6C5DF5AC330}" type="pres">
      <dgm:prSet presAssocID="{129510E9-0198-4979-97E1-0F7346BF53DB}" presName="sp" presStyleCnt="0"/>
      <dgm:spPr/>
    </dgm:pt>
    <dgm:pt modelId="{97C33890-56F1-4524-AFCC-6B2AFB10C47C}" type="pres">
      <dgm:prSet presAssocID="{94CEB567-CA8F-4529-B335-02C903EFD40A}" presName="linNode" presStyleCnt="0"/>
      <dgm:spPr/>
    </dgm:pt>
    <dgm:pt modelId="{7B050788-31A6-4904-AB15-433821A58439}" type="pres">
      <dgm:prSet presAssocID="{94CEB567-CA8F-4529-B335-02C903EFD40A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1779FD40-C1B3-4F2D-914A-2E2DCC61AEAD}" type="pres">
      <dgm:prSet presAssocID="{94CEB567-CA8F-4529-B335-02C903EFD40A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673F8D0A-325F-4A99-A095-AB209627898F}" type="presOf" srcId="{6D1BE700-144F-4BDB-A75A-4E53E944DC2B}" destId="{1779FD40-C1B3-4F2D-914A-2E2DCC61AEAD}" srcOrd="0" destOrd="0" presId="urn:microsoft.com/office/officeart/2016/7/layout/VerticalSolidActionList"/>
    <dgm:cxn modelId="{1482F312-8580-4200-BFCA-87B5EE7B7943}" type="presOf" srcId="{43E211BF-592B-4C52-B0E6-A33B0D1C91F7}" destId="{46831680-FFBF-4D8F-9C3E-9027882BECB7}" srcOrd="0" destOrd="0" presId="urn:microsoft.com/office/officeart/2016/7/layout/VerticalSolidActionList"/>
    <dgm:cxn modelId="{4F2F892D-F76F-4A63-8B40-A9699EED9DCC}" srcId="{22815160-18D0-4BA7-9530-218B96A6B770}" destId="{72B84F00-2855-41D4-BFD4-A46AD4E8972D}" srcOrd="1" destOrd="0" parTransId="{2B5A1BE4-3555-4D07-9634-6AF33B4C8604}" sibTransId="{11D1FEF3-8BFD-48A3-A38E-954FC51721B1}"/>
    <dgm:cxn modelId="{FA827437-A142-4F77-9BDE-0B03ABF42636}" type="presOf" srcId="{38A046A8-8AC5-4055-B5D5-052112977CF4}" destId="{55DDFBA8-C8DE-4173-932D-64DF6FABD904}" srcOrd="0" destOrd="0" presId="urn:microsoft.com/office/officeart/2016/7/layout/VerticalSolidActionList"/>
    <dgm:cxn modelId="{87DAAA37-D5C7-4250-AF24-B0961F8180E9}" srcId="{94CEB567-CA8F-4529-B335-02C903EFD40A}" destId="{6D1BE700-144F-4BDB-A75A-4E53E944DC2B}" srcOrd="0" destOrd="0" parTransId="{446ACF50-CCCC-4587-8120-B3726EC79F35}" sibTransId="{A33155EE-3B43-4ADC-A576-50040C07D145}"/>
    <dgm:cxn modelId="{5CC8943A-6BA6-4FE9-8B47-27E590811C73}" type="presOf" srcId="{94CEB567-CA8F-4529-B335-02C903EFD40A}" destId="{7B050788-31A6-4904-AB15-433821A58439}" srcOrd="0" destOrd="0" presId="urn:microsoft.com/office/officeart/2016/7/layout/VerticalSolidActionList"/>
    <dgm:cxn modelId="{57D0693E-B3C0-4B7C-93EC-0DF0A2BBAE75}" type="presOf" srcId="{22815160-18D0-4BA7-9530-218B96A6B770}" destId="{403B1CF9-3345-4FEE-B965-903D27C3ABA8}" srcOrd="0" destOrd="0" presId="urn:microsoft.com/office/officeart/2016/7/layout/VerticalSolidActionList"/>
    <dgm:cxn modelId="{3F5F9F45-11A7-40F8-8A79-BC33FCA0BEC6}" srcId="{72B84F00-2855-41D4-BFD4-A46AD4E8972D}" destId="{9C68F1F4-B1D8-4435-B4AC-F3F6BC9068B5}" srcOrd="0" destOrd="0" parTransId="{460F0A4D-F4FA-49A6-A371-867316018B54}" sibTransId="{0706ECF8-A96B-4F98-8290-20DB8A687E16}"/>
    <dgm:cxn modelId="{96F96370-94CE-4A72-BBDA-C834A069EB57}" type="presOf" srcId="{7243F4C6-1FDB-41BF-BCAC-529F3A7CF743}" destId="{03D2BA81-7583-42FA-9D18-5078C112696C}" srcOrd="0" destOrd="0" presId="urn:microsoft.com/office/officeart/2016/7/layout/VerticalSolidActionList"/>
    <dgm:cxn modelId="{7A5C7D9E-8349-4046-8187-335E05C3B5F9}" srcId="{7243F4C6-1FDB-41BF-BCAC-529F3A7CF743}" destId="{1D41EDED-D088-43E8-8BF3-D18C8118739D}" srcOrd="0" destOrd="0" parTransId="{3E9EFDEE-DCF0-4A0C-9505-FAAF9381424D}" sibTransId="{64CD0D8F-C3C8-484A-9B16-3AFAEB44830A}"/>
    <dgm:cxn modelId="{303EA9B7-60C9-4C35-949C-271222E2AF4D}" srcId="{38A046A8-8AC5-4055-B5D5-052112977CF4}" destId="{43E211BF-592B-4C52-B0E6-A33B0D1C91F7}" srcOrd="0" destOrd="0" parTransId="{38098C9D-9644-4B72-9EBC-036D87A756E5}" sibTransId="{D5B316F1-C4A2-470A-BA03-A46978C7F16D}"/>
    <dgm:cxn modelId="{5FCBE3BA-D3F9-4205-9B3B-DCF2B510FB0C}" type="presOf" srcId="{72B84F00-2855-41D4-BFD4-A46AD4E8972D}" destId="{A733A502-CFE5-418A-95C9-EF9398ED1C71}" srcOrd="0" destOrd="0" presId="urn:microsoft.com/office/officeart/2016/7/layout/VerticalSolidActionList"/>
    <dgm:cxn modelId="{DBDC3EC5-524D-4E77-9573-29FB03D94099}" srcId="{22815160-18D0-4BA7-9530-218B96A6B770}" destId="{7243F4C6-1FDB-41BF-BCAC-529F3A7CF743}" srcOrd="2" destOrd="0" parTransId="{9A526D8B-B5AB-47F6-AADF-6C9F3153130A}" sibTransId="{129510E9-0198-4979-97E1-0F7346BF53DB}"/>
    <dgm:cxn modelId="{B9A1C8E0-1CE8-492F-A7BA-79D83D732653}" type="presOf" srcId="{9C68F1F4-B1D8-4435-B4AC-F3F6BC9068B5}" destId="{D9A4E837-135B-4124-B0CE-AADEEF4520CC}" srcOrd="0" destOrd="0" presId="urn:microsoft.com/office/officeart/2016/7/layout/VerticalSolidActionList"/>
    <dgm:cxn modelId="{7930BCE7-444C-4AE8-B2D2-7F878C4D7744}" type="presOf" srcId="{1D41EDED-D088-43E8-8BF3-D18C8118739D}" destId="{9C463A0E-B7F7-4C1D-9A75-A2D3C8258BEB}" srcOrd="0" destOrd="0" presId="urn:microsoft.com/office/officeart/2016/7/layout/VerticalSolidActionList"/>
    <dgm:cxn modelId="{2C18E5F1-E5B8-4B6E-B0B4-81CBFD0EBB17}" srcId="{22815160-18D0-4BA7-9530-218B96A6B770}" destId="{38A046A8-8AC5-4055-B5D5-052112977CF4}" srcOrd="0" destOrd="0" parTransId="{5F65AF93-D4E7-476E-A89E-441C445BD031}" sibTransId="{5DEFD630-B03F-4F52-B63E-B7E5F85DC0C8}"/>
    <dgm:cxn modelId="{D53A9AFC-EEEC-4988-9B80-A316B456B6B6}" srcId="{22815160-18D0-4BA7-9530-218B96A6B770}" destId="{94CEB567-CA8F-4529-B335-02C903EFD40A}" srcOrd="3" destOrd="0" parTransId="{9491B512-8BA2-42B9-A907-6A7645B026A3}" sibTransId="{ADDE7092-6608-41EC-861D-B39D8818AFDD}"/>
    <dgm:cxn modelId="{275911C3-E0AE-42F0-B648-60661BAF5059}" type="presParOf" srcId="{403B1CF9-3345-4FEE-B965-903D27C3ABA8}" destId="{3489FEAC-8F57-4FE9-A1B9-1CE6AE48977C}" srcOrd="0" destOrd="0" presId="urn:microsoft.com/office/officeart/2016/7/layout/VerticalSolidActionList"/>
    <dgm:cxn modelId="{B0451D60-A258-4342-96E3-70B7593648F8}" type="presParOf" srcId="{3489FEAC-8F57-4FE9-A1B9-1CE6AE48977C}" destId="{55DDFBA8-C8DE-4173-932D-64DF6FABD904}" srcOrd="0" destOrd="0" presId="urn:microsoft.com/office/officeart/2016/7/layout/VerticalSolidActionList"/>
    <dgm:cxn modelId="{BE41711F-4ADA-4CD4-A09F-3B1A5DEDFDC8}" type="presParOf" srcId="{3489FEAC-8F57-4FE9-A1B9-1CE6AE48977C}" destId="{46831680-FFBF-4D8F-9C3E-9027882BECB7}" srcOrd="1" destOrd="0" presId="urn:microsoft.com/office/officeart/2016/7/layout/VerticalSolidActionList"/>
    <dgm:cxn modelId="{DCCCDA1A-0F90-4FE7-B414-61818204C076}" type="presParOf" srcId="{403B1CF9-3345-4FEE-B965-903D27C3ABA8}" destId="{C2374C6B-CB1B-4E59-A337-5439FCA9D00D}" srcOrd="1" destOrd="0" presId="urn:microsoft.com/office/officeart/2016/7/layout/VerticalSolidActionList"/>
    <dgm:cxn modelId="{0ABE1B04-5DAB-47C7-99D5-40ED87F41AC6}" type="presParOf" srcId="{403B1CF9-3345-4FEE-B965-903D27C3ABA8}" destId="{25D643E1-D7E8-4DDC-8FCE-7C1CBB6F643F}" srcOrd="2" destOrd="0" presId="urn:microsoft.com/office/officeart/2016/7/layout/VerticalSolidActionList"/>
    <dgm:cxn modelId="{FF50CFC5-B802-407E-914A-9C81B4DBB6BE}" type="presParOf" srcId="{25D643E1-D7E8-4DDC-8FCE-7C1CBB6F643F}" destId="{A733A502-CFE5-418A-95C9-EF9398ED1C71}" srcOrd="0" destOrd="0" presId="urn:microsoft.com/office/officeart/2016/7/layout/VerticalSolidActionList"/>
    <dgm:cxn modelId="{42E086D8-7FD6-4BA9-95D8-399CE7020F6F}" type="presParOf" srcId="{25D643E1-D7E8-4DDC-8FCE-7C1CBB6F643F}" destId="{D9A4E837-135B-4124-B0CE-AADEEF4520CC}" srcOrd="1" destOrd="0" presId="urn:microsoft.com/office/officeart/2016/7/layout/VerticalSolidActionList"/>
    <dgm:cxn modelId="{971EED03-C99F-44D3-AF04-A42A96E663BA}" type="presParOf" srcId="{403B1CF9-3345-4FEE-B965-903D27C3ABA8}" destId="{71247799-D1D0-460C-BDD7-65EEA4335549}" srcOrd="3" destOrd="0" presId="urn:microsoft.com/office/officeart/2016/7/layout/VerticalSolidActionList"/>
    <dgm:cxn modelId="{42E99468-2CE9-4AEE-B1E3-2EC0E3525950}" type="presParOf" srcId="{403B1CF9-3345-4FEE-B965-903D27C3ABA8}" destId="{A382474C-9D50-40B1-828E-E61B9E061FBD}" srcOrd="4" destOrd="0" presId="urn:microsoft.com/office/officeart/2016/7/layout/VerticalSolidActionList"/>
    <dgm:cxn modelId="{8161B1DD-A63E-4DE9-BC6F-CC1032C1D882}" type="presParOf" srcId="{A382474C-9D50-40B1-828E-E61B9E061FBD}" destId="{03D2BA81-7583-42FA-9D18-5078C112696C}" srcOrd="0" destOrd="0" presId="urn:microsoft.com/office/officeart/2016/7/layout/VerticalSolidActionList"/>
    <dgm:cxn modelId="{A6F58062-07C9-4E90-BCF0-570F36D64631}" type="presParOf" srcId="{A382474C-9D50-40B1-828E-E61B9E061FBD}" destId="{9C463A0E-B7F7-4C1D-9A75-A2D3C8258BEB}" srcOrd="1" destOrd="0" presId="urn:microsoft.com/office/officeart/2016/7/layout/VerticalSolidActionList"/>
    <dgm:cxn modelId="{E45AFFE9-2359-49FF-8A96-F1836C0270BD}" type="presParOf" srcId="{403B1CF9-3345-4FEE-B965-903D27C3ABA8}" destId="{E1DF4B27-F73D-40C8-B9EB-C6C5DF5AC330}" srcOrd="5" destOrd="0" presId="urn:microsoft.com/office/officeart/2016/7/layout/VerticalSolidActionList"/>
    <dgm:cxn modelId="{9726B8FC-4808-467F-A8FA-36D8BFC3A50E}" type="presParOf" srcId="{403B1CF9-3345-4FEE-B965-903D27C3ABA8}" destId="{97C33890-56F1-4524-AFCC-6B2AFB10C47C}" srcOrd="6" destOrd="0" presId="urn:microsoft.com/office/officeart/2016/7/layout/VerticalSolidActionList"/>
    <dgm:cxn modelId="{D57FD402-00E0-4A29-9259-74552902F861}" type="presParOf" srcId="{97C33890-56F1-4524-AFCC-6B2AFB10C47C}" destId="{7B050788-31A6-4904-AB15-433821A58439}" srcOrd="0" destOrd="0" presId="urn:microsoft.com/office/officeart/2016/7/layout/VerticalSolidActionList"/>
    <dgm:cxn modelId="{F2F679D4-7D2D-41AB-8D5D-20ABA10B369D}" type="presParOf" srcId="{97C33890-56F1-4524-AFCC-6B2AFB10C47C}" destId="{1779FD40-C1B3-4F2D-914A-2E2DCC61AEAD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9133192-88AC-4ECD-8BB7-616466F2B2C0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3FCFCE-4249-478F-B7DF-0E479CC45B7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Prepare with Clarity</a:t>
          </a:r>
          <a:endParaRPr lang="en-US"/>
        </a:p>
      </dgm:t>
    </dgm:pt>
    <dgm:pt modelId="{0DB6825C-C71E-4CBC-94D3-5321891503CF}" type="parTrans" cxnId="{5E00DA93-DCC0-4597-AE2C-99C7FA4C27F6}">
      <dgm:prSet/>
      <dgm:spPr/>
      <dgm:t>
        <a:bodyPr/>
        <a:lstStyle/>
        <a:p>
          <a:endParaRPr lang="en-US"/>
        </a:p>
      </dgm:t>
    </dgm:pt>
    <dgm:pt modelId="{DFCD7076-78B6-4703-837C-619EE3A94F40}" type="sibTrans" cxnId="{5E00DA93-DCC0-4597-AE2C-99C7FA4C27F6}">
      <dgm:prSet/>
      <dgm:spPr/>
      <dgm:t>
        <a:bodyPr/>
        <a:lstStyle/>
        <a:p>
          <a:endParaRPr lang="en-US"/>
        </a:p>
      </dgm:t>
    </dgm:pt>
    <dgm:pt modelId="{00E7C975-1A50-47FD-A6FA-358C1432C47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Build Rapport </a:t>
          </a:r>
          <a:endParaRPr lang="en-US"/>
        </a:p>
      </dgm:t>
    </dgm:pt>
    <dgm:pt modelId="{657A9A5B-6322-4FD9-998F-010B1B0BE796}" type="parTrans" cxnId="{F66444DC-25F5-42EE-ACD4-41AFB9B40980}">
      <dgm:prSet/>
      <dgm:spPr/>
      <dgm:t>
        <a:bodyPr/>
        <a:lstStyle/>
        <a:p>
          <a:endParaRPr lang="en-US"/>
        </a:p>
      </dgm:t>
    </dgm:pt>
    <dgm:pt modelId="{2E906C27-CC25-4CD3-90CA-1BB14006D306}" type="sibTrans" cxnId="{F66444DC-25F5-42EE-ACD4-41AFB9B40980}">
      <dgm:prSet/>
      <dgm:spPr/>
      <dgm:t>
        <a:bodyPr/>
        <a:lstStyle/>
        <a:p>
          <a:endParaRPr lang="en-US"/>
        </a:p>
      </dgm:t>
    </dgm:pt>
    <dgm:pt modelId="{CCA9400C-40A0-43CE-93A4-9F77D8879B6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dirty="0"/>
            <a:t>Interests vs Positions</a:t>
          </a:r>
          <a:endParaRPr lang="en-US" dirty="0"/>
        </a:p>
      </dgm:t>
    </dgm:pt>
    <dgm:pt modelId="{8069DF31-9F7A-4AD4-9A1D-82B2A079BCAB}" type="parTrans" cxnId="{65128899-F4A7-4C74-861E-7E97D2BCA5C6}">
      <dgm:prSet/>
      <dgm:spPr/>
      <dgm:t>
        <a:bodyPr/>
        <a:lstStyle/>
        <a:p>
          <a:endParaRPr lang="en-US"/>
        </a:p>
      </dgm:t>
    </dgm:pt>
    <dgm:pt modelId="{60B24628-7B6D-43D0-A3F5-1DD61263B37D}" type="sibTrans" cxnId="{65128899-F4A7-4C74-861E-7E97D2BCA5C6}">
      <dgm:prSet/>
      <dgm:spPr/>
      <dgm:t>
        <a:bodyPr/>
        <a:lstStyle/>
        <a:p>
          <a:endParaRPr lang="en-US"/>
        </a:p>
      </dgm:t>
    </dgm:pt>
    <dgm:pt modelId="{D714FAD4-8E08-4857-B026-04CAF108946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Win –Win Mindset</a:t>
          </a:r>
          <a:endParaRPr lang="en-US"/>
        </a:p>
      </dgm:t>
    </dgm:pt>
    <dgm:pt modelId="{11EADB29-34D5-4705-9156-913F925FB783}" type="parTrans" cxnId="{10E97E46-903E-4640-9C15-97F91A67BC40}">
      <dgm:prSet/>
      <dgm:spPr/>
      <dgm:t>
        <a:bodyPr/>
        <a:lstStyle/>
        <a:p>
          <a:endParaRPr lang="en-US"/>
        </a:p>
      </dgm:t>
    </dgm:pt>
    <dgm:pt modelId="{28C8894B-7FD4-4CD6-8A4E-2ED9F5D8719D}" type="sibTrans" cxnId="{10E97E46-903E-4640-9C15-97F91A67BC40}">
      <dgm:prSet/>
      <dgm:spPr/>
      <dgm:t>
        <a:bodyPr/>
        <a:lstStyle/>
        <a:p>
          <a:endParaRPr lang="en-US"/>
        </a:p>
      </dgm:t>
    </dgm:pt>
    <dgm:pt modelId="{20B360DA-6379-4D85-BCAD-0E649BD4745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/>
            <a:t>Close &amp; Future Proof</a:t>
          </a:r>
          <a:endParaRPr lang="en-US"/>
        </a:p>
      </dgm:t>
    </dgm:pt>
    <dgm:pt modelId="{AE62E097-98D9-4749-BC72-2317E19C5DF6}" type="parTrans" cxnId="{6BCFD823-1752-4CF7-AA44-EFA39A77F4A8}">
      <dgm:prSet/>
      <dgm:spPr/>
      <dgm:t>
        <a:bodyPr/>
        <a:lstStyle/>
        <a:p>
          <a:endParaRPr lang="en-US"/>
        </a:p>
      </dgm:t>
    </dgm:pt>
    <dgm:pt modelId="{0C1A0F51-C6CD-4A8A-B365-CA0BB0D395E8}" type="sibTrans" cxnId="{6BCFD823-1752-4CF7-AA44-EFA39A77F4A8}">
      <dgm:prSet/>
      <dgm:spPr/>
      <dgm:t>
        <a:bodyPr/>
        <a:lstStyle/>
        <a:p>
          <a:endParaRPr lang="en-US"/>
        </a:p>
      </dgm:t>
    </dgm:pt>
    <dgm:pt modelId="{CD80AD70-3EA2-443B-A177-B43788A9F8BE}" type="pres">
      <dgm:prSet presAssocID="{19133192-88AC-4ECD-8BB7-616466F2B2C0}" presName="outerComposite" presStyleCnt="0">
        <dgm:presLayoutVars>
          <dgm:chMax val="5"/>
          <dgm:dir/>
          <dgm:resizeHandles val="exact"/>
        </dgm:presLayoutVars>
      </dgm:prSet>
      <dgm:spPr/>
    </dgm:pt>
    <dgm:pt modelId="{9CE87906-A8C0-435A-A3F4-6B4FAD7F9E0F}" type="pres">
      <dgm:prSet presAssocID="{19133192-88AC-4ECD-8BB7-616466F2B2C0}" presName="dummyMaxCanvas" presStyleCnt="0">
        <dgm:presLayoutVars/>
      </dgm:prSet>
      <dgm:spPr/>
    </dgm:pt>
    <dgm:pt modelId="{DB6FC9CF-296B-4C40-8E36-44D5A542C8DF}" type="pres">
      <dgm:prSet presAssocID="{19133192-88AC-4ECD-8BB7-616466F2B2C0}" presName="FiveNodes_1" presStyleLbl="node1" presStyleIdx="0" presStyleCnt="5">
        <dgm:presLayoutVars>
          <dgm:bulletEnabled val="1"/>
        </dgm:presLayoutVars>
      </dgm:prSet>
      <dgm:spPr/>
    </dgm:pt>
    <dgm:pt modelId="{F1029E3C-BEE3-4292-836C-9BF3954DC703}" type="pres">
      <dgm:prSet presAssocID="{19133192-88AC-4ECD-8BB7-616466F2B2C0}" presName="FiveNodes_2" presStyleLbl="node1" presStyleIdx="1" presStyleCnt="5">
        <dgm:presLayoutVars>
          <dgm:bulletEnabled val="1"/>
        </dgm:presLayoutVars>
      </dgm:prSet>
      <dgm:spPr/>
    </dgm:pt>
    <dgm:pt modelId="{AC095EC4-9332-447E-8650-F7A7406E3305}" type="pres">
      <dgm:prSet presAssocID="{19133192-88AC-4ECD-8BB7-616466F2B2C0}" presName="FiveNodes_3" presStyleLbl="node1" presStyleIdx="2" presStyleCnt="5">
        <dgm:presLayoutVars>
          <dgm:bulletEnabled val="1"/>
        </dgm:presLayoutVars>
      </dgm:prSet>
      <dgm:spPr/>
    </dgm:pt>
    <dgm:pt modelId="{5228B051-9908-4D6F-87C6-D1487E1E5C57}" type="pres">
      <dgm:prSet presAssocID="{19133192-88AC-4ECD-8BB7-616466F2B2C0}" presName="FiveNodes_4" presStyleLbl="node1" presStyleIdx="3" presStyleCnt="5">
        <dgm:presLayoutVars>
          <dgm:bulletEnabled val="1"/>
        </dgm:presLayoutVars>
      </dgm:prSet>
      <dgm:spPr/>
    </dgm:pt>
    <dgm:pt modelId="{EDF2C433-0A5C-44EB-9E85-E6814F6489CF}" type="pres">
      <dgm:prSet presAssocID="{19133192-88AC-4ECD-8BB7-616466F2B2C0}" presName="FiveNodes_5" presStyleLbl="node1" presStyleIdx="4" presStyleCnt="5">
        <dgm:presLayoutVars>
          <dgm:bulletEnabled val="1"/>
        </dgm:presLayoutVars>
      </dgm:prSet>
      <dgm:spPr/>
    </dgm:pt>
    <dgm:pt modelId="{7DCD416D-F84A-4A28-80AA-BA8CA947CB4E}" type="pres">
      <dgm:prSet presAssocID="{19133192-88AC-4ECD-8BB7-616466F2B2C0}" presName="FiveConn_1-2" presStyleLbl="fgAccFollowNode1" presStyleIdx="0" presStyleCnt="4">
        <dgm:presLayoutVars>
          <dgm:bulletEnabled val="1"/>
        </dgm:presLayoutVars>
      </dgm:prSet>
      <dgm:spPr/>
    </dgm:pt>
    <dgm:pt modelId="{28B105B4-43A7-4670-98CF-D24CA9A9FD2C}" type="pres">
      <dgm:prSet presAssocID="{19133192-88AC-4ECD-8BB7-616466F2B2C0}" presName="FiveConn_2-3" presStyleLbl="fgAccFollowNode1" presStyleIdx="1" presStyleCnt="4">
        <dgm:presLayoutVars>
          <dgm:bulletEnabled val="1"/>
        </dgm:presLayoutVars>
      </dgm:prSet>
      <dgm:spPr/>
    </dgm:pt>
    <dgm:pt modelId="{573D929D-351F-4FFB-ACC3-71695D95E281}" type="pres">
      <dgm:prSet presAssocID="{19133192-88AC-4ECD-8BB7-616466F2B2C0}" presName="FiveConn_3-4" presStyleLbl="fgAccFollowNode1" presStyleIdx="2" presStyleCnt="4">
        <dgm:presLayoutVars>
          <dgm:bulletEnabled val="1"/>
        </dgm:presLayoutVars>
      </dgm:prSet>
      <dgm:spPr/>
    </dgm:pt>
    <dgm:pt modelId="{004FF563-DC26-4203-937C-488F1275A0AD}" type="pres">
      <dgm:prSet presAssocID="{19133192-88AC-4ECD-8BB7-616466F2B2C0}" presName="FiveConn_4-5" presStyleLbl="fgAccFollowNode1" presStyleIdx="3" presStyleCnt="4">
        <dgm:presLayoutVars>
          <dgm:bulletEnabled val="1"/>
        </dgm:presLayoutVars>
      </dgm:prSet>
      <dgm:spPr/>
    </dgm:pt>
    <dgm:pt modelId="{86EF69E7-0ECD-4A54-BD3E-751383A98EBE}" type="pres">
      <dgm:prSet presAssocID="{19133192-88AC-4ECD-8BB7-616466F2B2C0}" presName="FiveNodes_1_text" presStyleLbl="node1" presStyleIdx="4" presStyleCnt="5">
        <dgm:presLayoutVars>
          <dgm:bulletEnabled val="1"/>
        </dgm:presLayoutVars>
      </dgm:prSet>
      <dgm:spPr/>
    </dgm:pt>
    <dgm:pt modelId="{EBAFB306-02B5-4347-971A-AF15CB0AB18E}" type="pres">
      <dgm:prSet presAssocID="{19133192-88AC-4ECD-8BB7-616466F2B2C0}" presName="FiveNodes_2_text" presStyleLbl="node1" presStyleIdx="4" presStyleCnt="5">
        <dgm:presLayoutVars>
          <dgm:bulletEnabled val="1"/>
        </dgm:presLayoutVars>
      </dgm:prSet>
      <dgm:spPr/>
    </dgm:pt>
    <dgm:pt modelId="{C58098DC-B9E3-47BB-8382-095AB60F0DA1}" type="pres">
      <dgm:prSet presAssocID="{19133192-88AC-4ECD-8BB7-616466F2B2C0}" presName="FiveNodes_3_text" presStyleLbl="node1" presStyleIdx="4" presStyleCnt="5">
        <dgm:presLayoutVars>
          <dgm:bulletEnabled val="1"/>
        </dgm:presLayoutVars>
      </dgm:prSet>
      <dgm:spPr/>
    </dgm:pt>
    <dgm:pt modelId="{819984B9-8D65-495C-9ED6-9420C6492D8E}" type="pres">
      <dgm:prSet presAssocID="{19133192-88AC-4ECD-8BB7-616466F2B2C0}" presName="FiveNodes_4_text" presStyleLbl="node1" presStyleIdx="4" presStyleCnt="5">
        <dgm:presLayoutVars>
          <dgm:bulletEnabled val="1"/>
        </dgm:presLayoutVars>
      </dgm:prSet>
      <dgm:spPr/>
    </dgm:pt>
    <dgm:pt modelId="{3BC8925E-F09F-4E89-8491-1D77F47361D1}" type="pres">
      <dgm:prSet presAssocID="{19133192-88AC-4ECD-8BB7-616466F2B2C0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06C8AB05-F234-4967-9880-81459C458989}" type="presOf" srcId="{20B360DA-6379-4D85-BCAD-0E649BD4745C}" destId="{3BC8925E-F09F-4E89-8491-1D77F47361D1}" srcOrd="1" destOrd="0" presId="urn:microsoft.com/office/officeart/2005/8/layout/vProcess5"/>
    <dgm:cxn modelId="{922C7011-8F18-4251-BD6A-093CC6D2B330}" type="presOf" srcId="{D714FAD4-8E08-4857-B026-04CAF1089462}" destId="{5228B051-9908-4D6F-87C6-D1487E1E5C57}" srcOrd="0" destOrd="0" presId="urn:microsoft.com/office/officeart/2005/8/layout/vProcess5"/>
    <dgm:cxn modelId="{52164D12-359E-4097-A011-652F499C6E23}" type="presOf" srcId="{CCA9400C-40A0-43CE-93A4-9F77D8879B6D}" destId="{AC095EC4-9332-447E-8650-F7A7406E3305}" srcOrd="0" destOrd="0" presId="urn:microsoft.com/office/officeart/2005/8/layout/vProcess5"/>
    <dgm:cxn modelId="{F3928916-2F04-4D7C-8EB9-EEEE3A806979}" type="presOf" srcId="{D714FAD4-8E08-4857-B026-04CAF1089462}" destId="{819984B9-8D65-495C-9ED6-9420C6492D8E}" srcOrd="1" destOrd="0" presId="urn:microsoft.com/office/officeart/2005/8/layout/vProcess5"/>
    <dgm:cxn modelId="{6BCFD823-1752-4CF7-AA44-EFA39A77F4A8}" srcId="{19133192-88AC-4ECD-8BB7-616466F2B2C0}" destId="{20B360DA-6379-4D85-BCAD-0E649BD4745C}" srcOrd="4" destOrd="0" parTransId="{AE62E097-98D9-4749-BC72-2317E19C5DF6}" sibTransId="{0C1A0F51-C6CD-4A8A-B365-CA0BB0D395E8}"/>
    <dgm:cxn modelId="{C64F8C5D-66E6-44DA-B7B8-F22E3AEAC1D9}" type="presOf" srcId="{00E7C975-1A50-47FD-A6FA-358C1432C470}" destId="{F1029E3C-BEE3-4292-836C-9BF3954DC703}" srcOrd="0" destOrd="0" presId="urn:microsoft.com/office/officeart/2005/8/layout/vProcess5"/>
    <dgm:cxn modelId="{10E97E46-903E-4640-9C15-97F91A67BC40}" srcId="{19133192-88AC-4ECD-8BB7-616466F2B2C0}" destId="{D714FAD4-8E08-4857-B026-04CAF1089462}" srcOrd="3" destOrd="0" parTransId="{11EADB29-34D5-4705-9156-913F925FB783}" sibTransId="{28C8894B-7FD4-4CD6-8A4E-2ED9F5D8719D}"/>
    <dgm:cxn modelId="{8931CE67-DBAC-44D9-A0D9-28639CD73CB1}" type="presOf" srcId="{00E7C975-1A50-47FD-A6FA-358C1432C470}" destId="{EBAFB306-02B5-4347-971A-AF15CB0AB18E}" srcOrd="1" destOrd="0" presId="urn:microsoft.com/office/officeart/2005/8/layout/vProcess5"/>
    <dgm:cxn modelId="{E3CF456C-BAEA-4D86-AE95-A660A374807E}" type="presOf" srcId="{2E906C27-CC25-4CD3-90CA-1BB14006D306}" destId="{28B105B4-43A7-4670-98CF-D24CA9A9FD2C}" srcOrd="0" destOrd="0" presId="urn:microsoft.com/office/officeart/2005/8/layout/vProcess5"/>
    <dgm:cxn modelId="{F3797F6F-9E77-4015-8FCC-A7DF3EC8EC17}" type="presOf" srcId="{3A3FCFCE-4249-478F-B7DF-0E479CC45B78}" destId="{86EF69E7-0ECD-4A54-BD3E-751383A98EBE}" srcOrd="1" destOrd="0" presId="urn:microsoft.com/office/officeart/2005/8/layout/vProcess5"/>
    <dgm:cxn modelId="{C2BF9E6F-E831-4002-A06A-6A0F9FBA196F}" type="presOf" srcId="{19133192-88AC-4ECD-8BB7-616466F2B2C0}" destId="{CD80AD70-3EA2-443B-A177-B43788A9F8BE}" srcOrd="0" destOrd="0" presId="urn:microsoft.com/office/officeart/2005/8/layout/vProcess5"/>
    <dgm:cxn modelId="{6EF98656-8EF7-48BE-9141-25466DA4BEB3}" type="presOf" srcId="{CCA9400C-40A0-43CE-93A4-9F77D8879B6D}" destId="{C58098DC-B9E3-47BB-8382-095AB60F0DA1}" srcOrd="1" destOrd="0" presId="urn:microsoft.com/office/officeart/2005/8/layout/vProcess5"/>
    <dgm:cxn modelId="{589A775A-F8FF-4C37-AFEA-CCB793EABF13}" type="presOf" srcId="{3A3FCFCE-4249-478F-B7DF-0E479CC45B78}" destId="{DB6FC9CF-296B-4C40-8E36-44D5A542C8DF}" srcOrd="0" destOrd="0" presId="urn:microsoft.com/office/officeart/2005/8/layout/vProcess5"/>
    <dgm:cxn modelId="{67F5E787-B8B6-4BE7-A5DB-F09C303592D7}" type="presOf" srcId="{60B24628-7B6D-43D0-A3F5-1DD61263B37D}" destId="{573D929D-351F-4FFB-ACC3-71695D95E281}" srcOrd="0" destOrd="0" presId="urn:microsoft.com/office/officeart/2005/8/layout/vProcess5"/>
    <dgm:cxn modelId="{55A8D190-8385-47C7-86D5-06312EF33AF5}" type="presOf" srcId="{DFCD7076-78B6-4703-837C-619EE3A94F40}" destId="{7DCD416D-F84A-4A28-80AA-BA8CA947CB4E}" srcOrd="0" destOrd="0" presId="urn:microsoft.com/office/officeart/2005/8/layout/vProcess5"/>
    <dgm:cxn modelId="{5E00DA93-DCC0-4597-AE2C-99C7FA4C27F6}" srcId="{19133192-88AC-4ECD-8BB7-616466F2B2C0}" destId="{3A3FCFCE-4249-478F-B7DF-0E479CC45B78}" srcOrd="0" destOrd="0" parTransId="{0DB6825C-C71E-4CBC-94D3-5321891503CF}" sibTransId="{DFCD7076-78B6-4703-837C-619EE3A94F40}"/>
    <dgm:cxn modelId="{65128899-F4A7-4C74-861E-7E97D2BCA5C6}" srcId="{19133192-88AC-4ECD-8BB7-616466F2B2C0}" destId="{CCA9400C-40A0-43CE-93A4-9F77D8879B6D}" srcOrd="2" destOrd="0" parTransId="{8069DF31-9F7A-4AD4-9A1D-82B2A079BCAB}" sibTransId="{60B24628-7B6D-43D0-A3F5-1DD61263B37D}"/>
    <dgm:cxn modelId="{C5E9E2CF-6B1F-4A07-B12F-D8DD9408C531}" type="presOf" srcId="{20B360DA-6379-4D85-BCAD-0E649BD4745C}" destId="{EDF2C433-0A5C-44EB-9E85-E6814F6489CF}" srcOrd="0" destOrd="0" presId="urn:microsoft.com/office/officeart/2005/8/layout/vProcess5"/>
    <dgm:cxn modelId="{F66444DC-25F5-42EE-ACD4-41AFB9B40980}" srcId="{19133192-88AC-4ECD-8BB7-616466F2B2C0}" destId="{00E7C975-1A50-47FD-A6FA-358C1432C470}" srcOrd="1" destOrd="0" parTransId="{657A9A5B-6322-4FD9-998F-010B1B0BE796}" sibTransId="{2E906C27-CC25-4CD3-90CA-1BB14006D306}"/>
    <dgm:cxn modelId="{EC00CBFB-1A7A-4F4B-BFB3-39BCD0E5C6C4}" type="presOf" srcId="{28C8894B-7FD4-4CD6-8A4E-2ED9F5D8719D}" destId="{004FF563-DC26-4203-937C-488F1275A0AD}" srcOrd="0" destOrd="0" presId="urn:microsoft.com/office/officeart/2005/8/layout/vProcess5"/>
    <dgm:cxn modelId="{3A4BA9C1-9CF2-4639-A628-324F99F4F2E7}" type="presParOf" srcId="{CD80AD70-3EA2-443B-A177-B43788A9F8BE}" destId="{9CE87906-A8C0-435A-A3F4-6B4FAD7F9E0F}" srcOrd="0" destOrd="0" presId="urn:microsoft.com/office/officeart/2005/8/layout/vProcess5"/>
    <dgm:cxn modelId="{82B23F41-B8A6-4BCA-A40F-16FBE2C581F2}" type="presParOf" srcId="{CD80AD70-3EA2-443B-A177-B43788A9F8BE}" destId="{DB6FC9CF-296B-4C40-8E36-44D5A542C8DF}" srcOrd="1" destOrd="0" presId="urn:microsoft.com/office/officeart/2005/8/layout/vProcess5"/>
    <dgm:cxn modelId="{54E39F6C-FA8E-42BF-B705-0237947A81E5}" type="presParOf" srcId="{CD80AD70-3EA2-443B-A177-B43788A9F8BE}" destId="{F1029E3C-BEE3-4292-836C-9BF3954DC703}" srcOrd="2" destOrd="0" presId="urn:microsoft.com/office/officeart/2005/8/layout/vProcess5"/>
    <dgm:cxn modelId="{5424CC23-1576-4A04-836B-2B09E8C2BB88}" type="presParOf" srcId="{CD80AD70-3EA2-443B-A177-B43788A9F8BE}" destId="{AC095EC4-9332-447E-8650-F7A7406E3305}" srcOrd="3" destOrd="0" presId="urn:microsoft.com/office/officeart/2005/8/layout/vProcess5"/>
    <dgm:cxn modelId="{23D37113-8AC5-4B2E-A25A-8FBE53F6BBAD}" type="presParOf" srcId="{CD80AD70-3EA2-443B-A177-B43788A9F8BE}" destId="{5228B051-9908-4D6F-87C6-D1487E1E5C57}" srcOrd="4" destOrd="0" presId="urn:microsoft.com/office/officeart/2005/8/layout/vProcess5"/>
    <dgm:cxn modelId="{9E70A13F-04E4-4DCE-823F-E05902E62C50}" type="presParOf" srcId="{CD80AD70-3EA2-443B-A177-B43788A9F8BE}" destId="{EDF2C433-0A5C-44EB-9E85-E6814F6489CF}" srcOrd="5" destOrd="0" presId="urn:microsoft.com/office/officeart/2005/8/layout/vProcess5"/>
    <dgm:cxn modelId="{CCA6E2C7-A0D5-4359-9A6D-C50B937E6333}" type="presParOf" srcId="{CD80AD70-3EA2-443B-A177-B43788A9F8BE}" destId="{7DCD416D-F84A-4A28-80AA-BA8CA947CB4E}" srcOrd="6" destOrd="0" presId="urn:microsoft.com/office/officeart/2005/8/layout/vProcess5"/>
    <dgm:cxn modelId="{90C088DB-428B-46AE-89C3-091D92BFAF46}" type="presParOf" srcId="{CD80AD70-3EA2-443B-A177-B43788A9F8BE}" destId="{28B105B4-43A7-4670-98CF-D24CA9A9FD2C}" srcOrd="7" destOrd="0" presId="urn:microsoft.com/office/officeart/2005/8/layout/vProcess5"/>
    <dgm:cxn modelId="{4C06631E-5536-4487-8A9C-3252AA7A9475}" type="presParOf" srcId="{CD80AD70-3EA2-443B-A177-B43788A9F8BE}" destId="{573D929D-351F-4FFB-ACC3-71695D95E281}" srcOrd="8" destOrd="0" presId="urn:microsoft.com/office/officeart/2005/8/layout/vProcess5"/>
    <dgm:cxn modelId="{BBD1CCA9-2AE7-41FF-9809-81B0269A542C}" type="presParOf" srcId="{CD80AD70-3EA2-443B-A177-B43788A9F8BE}" destId="{004FF563-DC26-4203-937C-488F1275A0AD}" srcOrd="9" destOrd="0" presId="urn:microsoft.com/office/officeart/2005/8/layout/vProcess5"/>
    <dgm:cxn modelId="{A2C09464-F8F2-4D98-B0CC-668FB6AB1BF5}" type="presParOf" srcId="{CD80AD70-3EA2-443B-A177-B43788A9F8BE}" destId="{86EF69E7-0ECD-4A54-BD3E-751383A98EBE}" srcOrd="10" destOrd="0" presId="urn:microsoft.com/office/officeart/2005/8/layout/vProcess5"/>
    <dgm:cxn modelId="{38596D90-EC55-44A4-B9F3-54FC527BC47D}" type="presParOf" srcId="{CD80AD70-3EA2-443B-A177-B43788A9F8BE}" destId="{EBAFB306-02B5-4347-971A-AF15CB0AB18E}" srcOrd="11" destOrd="0" presId="urn:microsoft.com/office/officeart/2005/8/layout/vProcess5"/>
    <dgm:cxn modelId="{9A4AD961-B9EC-4F8B-BDE7-96316E9F6F95}" type="presParOf" srcId="{CD80AD70-3EA2-443B-A177-B43788A9F8BE}" destId="{C58098DC-B9E3-47BB-8382-095AB60F0DA1}" srcOrd="12" destOrd="0" presId="urn:microsoft.com/office/officeart/2005/8/layout/vProcess5"/>
    <dgm:cxn modelId="{5B57CF44-D542-43C0-8222-3A0064941372}" type="presParOf" srcId="{CD80AD70-3EA2-443B-A177-B43788A9F8BE}" destId="{819984B9-8D65-495C-9ED6-9420C6492D8E}" srcOrd="13" destOrd="0" presId="urn:microsoft.com/office/officeart/2005/8/layout/vProcess5"/>
    <dgm:cxn modelId="{D3C4D17F-62EE-4360-8E4B-9219AC736773}" type="presParOf" srcId="{CD80AD70-3EA2-443B-A177-B43788A9F8BE}" destId="{3BC8925E-F09F-4E89-8491-1D77F47361D1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AB2FA62-98A5-4B5B-8AB9-9AC3D10B2BEA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3280CCE-6DE2-4803-A318-FC2E5C2498DC}">
      <dgm:prSet/>
      <dgm:spPr/>
      <dgm:t>
        <a:bodyPr/>
        <a:lstStyle/>
        <a:p>
          <a:r>
            <a:rPr lang="en-GB"/>
            <a:t>Preparation – Know Goals ,BATNA </a:t>
          </a:r>
          <a:endParaRPr lang="en-US"/>
        </a:p>
      </dgm:t>
    </dgm:pt>
    <dgm:pt modelId="{5A927A14-B2B6-49DE-81AA-98D4B8071307}" type="parTrans" cxnId="{F7B95877-68F6-4722-9DFD-5646BBEB29D1}">
      <dgm:prSet/>
      <dgm:spPr/>
      <dgm:t>
        <a:bodyPr/>
        <a:lstStyle/>
        <a:p>
          <a:endParaRPr lang="en-US"/>
        </a:p>
      </dgm:t>
    </dgm:pt>
    <dgm:pt modelId="{87454C67-DFAD-4F44-A7A1-F4FC7D95930F}" type="sibTrans" cxnId="{F7B95877-68F6-4722-9DFD-5646BBEB29D1}">
      <dgm:prSet/>
      <dgm:spPr/>
      <dgm:t>
        <a:bodyPr/>
        <a:lstStyle/>
        <a:p>
          <a:endParaRPr lang="en-US"/>
        </a:p>
      </dgm:t>
    </dgm:pt>
    <dgm:pt modelId="{2178E308-881E-4B59-9280-C285EECA4E93}">
      <dgm:prSet/>
      <dgm:spPr/>
      <dgm:t>
        <a:bodyPr/>
        <a:lstStyle/>
        <a:p>
          <a:r>
            <a:rPr lang="en-GB" dirty="0"/>
            <a:t>Opening – Build Rapport</a:t>
          </a:r>
          <a:endParaRPr lang="en-US" dirty="0"/>
        </a:p>
      </dgm:t>
    </dgm:pt>
    <dgm:pt modelId="{98DE4DA4-EA2E-4B13-92CA-DBF8C95093AA}" type="parTrans" cxnId="{D9164602-2D9C-4F26-ABAF-A18D138440A3}">
      <dgm:prSet/>
      <dgm:spPr/>
      <dgm:t>
        <a:bodyPr/>
        <a:lstStyle/>
        <a:p>
          <a:endParaRPr lang="en-US"/>
        </a:p>
      </dgm:t>
    </dgm:pt>
    <dgm:pt modelId="{86A6DD27-9AED-4746-A79A-CB98815D7906}" type="sibTrans" cxnId="{D9164602-2D9C-4F26-ABAF-A18D138440A3}">
      <dgm:prSet/>
      <dgm:spPr/>
      <dgm:t>
        <a:bodyPr/>
        <a:lstStyle/>
        <a:p>
          <a:endParaRPr lang="en-US"/>
        </a:p>
      </dgm:t>
    </dgm:pt>
    <dgm:pt modelId="{3D6ED7F2-A9D3-4045-B03D-454F267D4D09}">
      <dgm:prSet/>
      <dgm:spPr/>
      <dgm:t>
        <a:bodyPr/>
        <a:lstStyle/>
        <a:p>
          <a:r>
            <a:rPr lang="en-GB"/>
            <a:t>Exploring – Ask Questions</a:t>
          </a:r>
          <a:endParaRPr lang="en-US"/>
        </a:p>
      </dgm:t>
    </dgm:pt>
    <dgm:pt modelId="{26D00E5D-6B41-4119-A96C-3D42F207CC7C}" type="parTrans" cxnId="{BF475052-6A01-41C6-A650-FC29C1EE6D3A}">
      <dgm:prSet/>
      <dgm:spPr/>
      <dgm:t>
        <a:bodyPr/>
        <a:lstStyle/>
        <a:p>
          <a:endParaRPr lang="en-US"/>
        </a:p>
      </dgm:t>
    </dgm:pt>
    <dgm:pt modelId="{6ED6E887-8A5B-4B75-A34E-9EE0673F885B}" type="sibTrans" cxnId="{BF475052-6A01-41C6-A650-FC29C1EE6D3A}">
      <dgm:prSet/>
      <dgm:spPr/>
      <dgm:t>
        <a:bodyPr/>
        <a:lstStyle/>
        <a:p>
          <a:endParaRPr lang="en-US"/>
        </a:p>
      </dgm:t>
    </dgm:pt>
    <dgm:pt modelId="{F6DFB932-1EB9-44B6-A8CC-1E4C573E61E3}">
      <dgm:prSet/>
      <dgm:spPr/>
      <dgm:t>
        <a:bodyPr/>
        <a:lstStyle/>
        <a:p>
          <a:r>
            <a:rPr lang="en-GB"/>
            <a:t>Bargaining – Trade Concessions </a:t>
          </a:r>
          <a:endParaRPr lang="en-US"/>
        </a:p>
      </dgm:t>
    </dgm:pt>
    <dgm:pt modelId="{4D172071-757D-4A1D-825F-7A479EC51407}" type="parTrans" cxnId="{BCCEA831-B326-4BAF-A90F-432679174278}">
      <dgm:prSet/>
      <dgm:spPr/>
      <dgm:t>
        <a:bodyPr/>
        <a:lstStyle/>
        <a:p>
          <a:endParaRPr lang="en-US"/>
        </a:p>
      </dgm:t>
    </dgm:pt>
    <dgm:pt modelId="{FA27A050-26F5-4691-AC00-B8A38F3545A1}" type="sibTrans" cxnId="{BCCEA831-B326-4BAF-A90F-432679174278}">
      <dgm:prSet/>
      <dgm:spPr/>
      <dgm:t>
        <a:bodyPr/>
        <a:lstStyle/>
        <a:p>
          <a:endParaRPr lang="en-US"/>
        </a:p>
      </dgm:t>
    </dgm:pt>
    <dgm:pt modelId="{38A1801D-4238-4B4D-94E4-8EC9836F1A48}">
      <dgm:prSet/>
      <dgm:spPr/>
      <dgm:t>
        <a:bodyPr/>
        <a:lstStyle/>
        <a:p>
          <a:r>
            <a:rPr lang="en-GB"/>
            <a:t>Closing - Confirm agreement</a:t>
          </a:r>
          <a:endParaRPr lang="en-US"/>
        </a:p>
      </dgm:t>
    </dgm:pt>
    <dgm:pt modelId="{3ADD6A16-C284-46BA-A23E-9F7181903A51}" type="parTrans" cxnId="{11B3E54B-8772-4CA4-B2B2-1122280614B8}">
      <dgm:prSet/>
      <dgm:spPr/>
      <dgm:t>
        <a:bodyPr/>
        <a:lstStyle/>
        <a:p>
          <a:endParaRPr lang="en-US"/>
        </a:p>
      </dgm:t>
    </dgm:pt>
    <dgm:pt modelId="{26460576-A755-4067-A276-F8F9A7D49210}" type="sibTrans" cxnId="{11B3E54B-8772-4CA4-B2B2-1122280614B8}">
      <dgm:prSet/>
      <dgm:spPr/>
      <dgm:t>
        <a:bodyPr/>
        <a:lstStyle/>
        <a:p>
          <a:endParaRPr lang="en-US"/>
        </a:p>
      </dgm:t>
    </dgm:pt>
    <dgm:pt modelId="{B4AB1DEA-DA7E-419C-8A61-FC32829C51FC}" type="pres">
      <dgm:prSet presAssocID="{BAB2FA62-98A5-4B5B-8AB9-9AC3D10B2BEA}" presName="outerComposite" presStyleCnt="0">
        <dgm:presLayoutVars>
          <dgm:chMax val="5"/>
          <dgm:dir/>
          <dgm:resizeHandles val="exact"/>
        </dgm:presLayoutVars>
      </dgm:prSet>
      <dgm:spPr/>
    </dgm:pt>
    <dgm:pt modelId="{345E6DF1-58AA-4D37-BEA5-05B992992257}" type="pres">
      <dgm:prSet presAssocID="{BAB2FA62-98A5-4B5B-8AB9-9AC3D10B2BEA}" presName="dummyMaxCanvas" presStyleCnt="0">
        <dgm:presLayoutVars/>
      </dgm:prSet>
      <dgm:spPr/>
    </dgm:pt>
    <dgm:pt modelId="{43FC119E-6769-47F6-99E4-6D4288D4D28D}" type="pres">
      <dgm:prSet presAssocID="{BAB2FA62-98A5-4B5B-8AB9-9AC3D10B2BEA}" presName="FiveNodes_1" presStyleLbl="node1" presStyleIdx="0" presStyleCnt="5">
        <dgm:presLayoutVars>
          <dgm:bulletEnabled val="1"/>
        </dgm:presLayoutVars>
      </dgm:prSet>
      <dgm:spPr/>
    </dgm:pt>
    <dgm:pt modelId="{699A1A26-33FC-44CA-9E50-2E528F0D6919}" type="pres">
      <dgm:prSet presAssocID="{BAB2FA62-98A5-4B5B-8AB9-9AC3D10B2BEA}" presName="FiveNodes_2" presStyleLbl="node1" presStyleIdx="1" presStyleCnt="5">
        <dgm:presLayoutVars>
          <dgm:bulletEnabled val="1"/>
        </dgm:presLayoutVars>
      </dgm:prSet>
      <dgm:spPr/>
    </dgm:pt>
    <dgm:pt modelId="{C3B378C3-C704-4CD5-8FEA-A66DDACCA301}" type="pres">
      <dgm:prSet presAssocID="{BAB2FA62-98A5-4B5B-8AB9-9AC3D10B2BEA}" presName="FiveNodes_3" presStyleLbl="node1" presStyleIdx="2" presStyleCnt="5">
        <dgm:presLayoutVars>
          <dgm:bulletEnabled val="1"/>
        </dgm:presLayoutVars>
      </dgm:prSet>
      <dgm:spPr/>
    </dgm:pt>
    <dgm:pt modelId="{C6DE0C40-48C1-4C9C-BE57-05A4AB1BBD3D}" type="pres">
      <dgm:prSet presAssocID="{BAB2FA62-98A5-4B5B-8AB9-9AC3D10B2BEA}" presName="FiveNodes_4" presStyleLbl="node1" presStyleIdx="3" presStyleCnt="5">
        <dgm:presLayoutVars>
          <dgm:bulletEnabled val="1"/>
        </dgm:presLayoutVars>
      </dgm:prSet>
      <dgm:spPr/>
    </dgm:pt>
    <dgm:pt modelId="{584F7989-2BAE-4811-805C-3DA41A8C4F84}" type="pres">
      <dgm:prSet presAssocID="{BAB2FA62-98A5-4B5B-8AB9-9AC3D10B2BEA}" presName="FiveNodes_5" presStyleLbl="node1" presStyleIdx="4" presStyleCnt="5">
        <dgm:presLayoutVars>
          <dgm:bulletEnabled val="1"/>
        </dgm:presLayoutVars>
      </dgm:prSet>
      <dgm:spPr/>
    </dgm:pt>
    <dgm:pt modelId="{5B819EEE-FA9F-47F6-900B-F17963239D65}" type="pres">
      <dgm:prSet presAssocID="{BAB2FA62-98A5-4B5B-8AB9-9AC3D10B2BEA}" presName="FiveConn_1-2" presStyleLbl="fgAccFollowNode1" presStyleIdx="0" presStyleCnt="4">
        <dgm:presLayoutVars>
          <dgm:bulletEnabled val="1"/>
        </dgm:presLayoutVars>
      </dgm:prSet>
      <dgm:spPr/>
    </dgm:pt>
    <dgm:pt modelId="{3F81B6EB-CA64-4082-BC5B-68AA68210AD9}" type="pres">
      <dgm:prSet presAssocID="{BAB2FA62-98A5-4B5B-8AB9-9AC3D10B2BEA}" presName="FiveConn_2-3" presStyleLbl="fgAccFollowNode1" presStyleIdx="1" presStyleCnt="4">
        <dgm:presLayoutVars>
          <dgm:bulletEnabled val="1"/>
        </dgm:presLayoutVars>
      </dgm:prSet>
      <dgm:spPr/>
    </dgm:pt>
    <dgm:pt modelId="{A994DE48-86CF-4451-B657-6B2E7DBDC63A}" type="pres">
      <dgm:prSet presAssocID="{BAB2FA62-98A5-4B5B-8AB9-9AC3D10B2BEA}" presName="FiveConn_3-4" presStyleLbl="fgAccFollowNode1" presStyleIdx="2" presStyleCnt="4">
        <dgm:presLayoutVars>
          <dgm:bulletEnabled val="1"/>
        </dgm:presLayoutVars>
      </dgm:prSet>
      <dgm:spPr/>
    </dgm:pt>
    <dgm:pt modelId="{4A4ED6A4-59BD-4B26-A04A-1BEFFA8D8D56}" type="pres">
      <dgm:prSet presAssocID="{BAB2FA62-98A5-4B5B-8AB9-9AC3D10B2BEA}" presName="FiveConn_4-5" presStyleLbl="fgAccFollowNode1" presStyleIdx="3" presStyleCnt="4">
        <dgm:presLayoutVars>
          <dgm:bulletEnabled val="1"/>
        </dgm:presLayoutVars>
      </dgm:prSet>
      <dgm:spPr/>
    </dgm:pt>
    <dgm:pt modelId="{4E1C6B6B-2FA7-420A-9492-5547E17322EC}" type="pres">
      <dgm:prSet presAssocID="{BAB2FA62-98A5-4B5B-8AB9-9AC3D10B2BEA}" presName="FiveNodes_1_text" presStyleLbl="node1" presStyleIdx="4" presStyleCnt="5">
        <dgm:presLayoutVars>
          <dgm:bulletEnabled val="1"/>
        </dgm:presLayoutVars>
      </dgm:prSet>
      <dgm:spPr/>
    </dgm:pt>
    <dgm:pt modelId="{5CC35853-BE04-4E05-9217-DF2652B12D8E}" type="pres">
      <dgm:prSet presAssocID="{BAB2FA62-98A5-4B5B-8AB9-9AC3D10B2BEA}" presName="FiveNodes_2_text" presStyleLbl="node1" presStyleIdx="4" presStyleCnt="5">
        <dgm:presLayoutVars>
          <dgm:bulletEnabled val="1"/>
        </dgm:presLayoutVars>
      </dgm:prSet>
      <dgm:spPr/>
    </dgm:pt>
    <dgm:pt modelId="{48784BE0-7079-4D3F-B775-8C5C0CE536EE}" type="pres">
      <dgm:prSet presAssocID="{BAB2FA62-98A5-4B5B-8AB9-9AC3D10B2BEA}" presName="FiveNodes_3_text" presStyleLbl="node1" presStyleIdx="4" presStyleCnt="5">
        <dgm:presLayoutVars>
          <dgm:bulletEnabled val="1"/>
        </dgm:presLayoutVars>
      </dgm:prSet>
      <dgm:spPr/>
    </dgm:pt>
    <dgm:pt modelId="{1AD812EC-C098-4B04-A2D4-E78A0B0D4C6E}" type="pres">
      <dgm:prSet presAssocID="{BAB2FA62-98A5-4B5B-8AB9-9AC3D10B2BEA}" presName="FiveNodes_4_text" presStyleLbl="node1" presStyleIdx="4" presStyleCnt="5">
        <dgm:presLayoutVars>
          <dgm:bulletEnabled val="1"/>
        </dgm:presLayoutVars>
      </dgm:prSet>
      <dgm:spPr/>
    </dgm:pt>
    <dgm:pt modelId="{6036A11B-BBEF-4E19-896E-0FEDB4F75233}" type="pres">
      <dgm:prSet presAssocID="{BAB2FA62-98A5-4B5B-8AB9-9AC3D10B2BEA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C1E40B01-06FB-4EB5-AEB0-9C7CE1ADAA69}" type="presOf" srcId="{B3280CCE-6DE2-4803-A318-FC2E5C2498DC}" destId="{4E1C6B6B-2FA7-420A-9492-5547E17322EC}" srcOrd="1" destOrd="0" presId="urn:microsoft.com/office/officeart/2005/8/layout/vProcess5"/>
    <dgm:cxn modelId="{D9164602-2D9C-4F26-ABAF-A18D138440A3}" srcId="{BAB2FA62-98A5-4B5B-8AB9-9AC3D10B2BEA}" destId="{2178E308-881E-4B59-9280-C285EECA4E93}" srcOrd="1" destOrd="0" parTransId="{98DE4DA4-EA2E-4B13-92CA-DBF8C95093AA}" sibTransId="{86A6DD27-9AED-4746-A79A-CB98815D7906}"/>
    <dgm:cxn modelId="{CFAE5404-9ABE-4160-91FE-19E6C6502ECF}" type="presOf" srcId="{FA27A050-26F5-4691-AC00-B8A38F3545A1}" destId="{4A4ED6A4-59BD-4B26-A04A-1BEFFA8D8D56}" srcOrd="0" destOrd="0" presId="urn:microsoft.com/office/officeart/2005/8/layout/vProcess5"/>
    <dgm:cxn modelId="{9AED9922-8F41-43D7-95D8-B384D6427943}" type="presOf" srcId="{3D6ED7F2-A9D3-4045-B03D-454F267D4D09}" destId="{C3B378C3-C704-4CD5-8FEA-A66DDACCA301}" srcOrd="0" destOrd="0" presId="urn:microsoft.com/office/officeart/2005/8/layout/vProcess5"/>
    <dgm:cxn modelId="{BCCEA831-B326-4BAF-A90F-432679174278}" srcId="{BAB2FA62-98A5-4B5B-8AB9-9AC3D10B2BEA}" destId="{F6DFB932-1EB9-44B6-A8CC-1E4C573E61E3}" srcOrd="3" destOrd="0" parTransId="{4D172071-757D-4A1D-825F-7A479EC51407}" sibTransId="{FA27A050-26F5-4691-AC00-B8A38F3545A1}"/>
    <dgm:cxn modelId="{E184BA3D-E3BD-43B5-89D1-93B2559A4AC1}" type="presOf" srcId="{2178E308-881E-4B59-9280-C285EECA4E93}" destId="{5CC35853-BE04-4E05-9217-DF2652B12D8E}" srcOrd="1" destOrd="0" presId="urn:microsoft.com/office/officeart/2005/8/layout/vProcess5"/>
    <dgm:cxn modelId="{8E1C0546-7671-4FF4-BCCF-479B6B2C9C03}" type="presOf" srcId="{6ED6E887-8A5B-4B75-A34E-9EE0673F885B}" destId="{A994DE48-86CF-4451-B657-6B2E7DBDC63A}" srcOrd="0" destOrd="0" presId="urn:microsoft.com/office/officeart/2005/8/layout/vProcess5"/>
    <dgm:cxn modelId="{81BC9269-6638-4640-A67C-0C18069796C0}" type="presOf" srcId="{BAB2FA62-98A5-4B5B-8AB9-9AC3D10B2BEA}" destId="{B4AB1DEA-DA7E-419C-8A61-FC32829C51FC}" srcOrd="0" destOrd="0" presId="urn:microsoft.com/office/officeart/2005/8/layout/vProcess5"/>
    <dgm:cxn modelId="{11B3E54B-8772-4CA4-B2B2-1122280614B8}" srcId="{BAB2FA62-98A5-4B5B-8AB9-9AC3D10B2BEA}" destId="{38A1801D-4238-4B4D-94E4-8EC9836F1A48}" srcOrd="4" destOrd="0" parTransId="{3ADD6A16-C284-46BA-A23E-9F7181903A51}" sibTransId="{26460576-A755-4067-A276-F8F9A7D49210}"/>
    <dgm:cxn modelId="{BF475052-6A01-41C6-A650-FC29C1EE6D3A}" srcId="{BAB2FA62-98A5-4B5B-8AB9-9AC3D10B2BEA}" destId="{3D6ED7F2-A9D3-4045-B03D-454F267D4D09}" srcOrd="2" destOrd="0" parTransId="{26D00E5D-6B41-4119-A96C-3D42F207CC7C}" sibTransId="{6ED6E887-8A5B-4B75-A34E-9EE0673F885B}"/>
    <dgm:cxn modelId="{F7B95877-68F6-4722-9DFD-5646BBEB29D1}" srcId="{BAB2FA62-98A5-4B5B-8AB9-9AC3D10B2BEA}" destId="{B3280CCE-6DE2-4803-A318-FC2E5C2498DC}" srcOrd="0" destOrd="0" parTransId="{5A927A14-B2B6-49DE-81AA-98D4B8071307}" sibTransId="{87454C67-DFAD-4F44-A7A1-F4FC7D95930F}"/>
    <dgm:cxn modelId="{FF473359-BF3C-4777-A5DB-8BB4B18A4B2E}" type="presOf" srcId="{2178E308-881E-4B59-9280-C285EECA4E93}" destId="{699A1A26-33FC-44CA-9E50-2E528F0D6919}" srcOrd="0" destOrd="0" presId="urn:microsoft.com/office/officeart/2005/8/layout/vProcess5"/>
    <dgm:cxn modelId="{9EFAEF88-AA81-4AEE-8B73-6E089F4BE74B}" type="presOf" srcId="{F6DFB932-1EB9-44B6-A8CC-1E4C573E61E3}" destId="{1AD812EC-C098-4B04-A2D4-E78A0B0D4C6E}" srcOrd="1" destOrd="0" presId="urn:microsoft.com/office/officeart/2005/8/layout/vProcess5"/>
    <dgm:cxn modelId="{9D58819E-30CD-47C2-AB7E-43E6684D6AC9}" type="presOf" srcId="{38A1801D-4238-4B4D-94E4-8EC9836F1A48}" destId="{6036A11B-BBEF-4E19-896E-0FEDB4F75233}" srcOrd="1" destOrd="0" presId="urn:microsoft.com/office/officeart/2005/8/layout/vProcess5"/>
    <dgm:cxn modelId="{A5C860A5-EDDD-4FC5-90E0-B61B2B4BE967}" type="presOf" srcId="{F6DFB932-1EB9-44B6-A8CC-1E4C573E61E3}" destId="{C6DE0C40-48C1-4C9C-BE57-05A4AB1BBD3D}" srcOrd="0" destOrd="0" presId="urn:microsoft.com/office/officeart/2005/8/layout/vProcess5"/>
    <dgm:cxn modelId="{18458EBC-1D72-41A3-940E-F6CCDC609F34}" type="presOf" srcId="{B3280CCE-6DE2-4803-A318-FC2E5C2498DC}" destId="{43FC119E-6769-47F6-99E4-6D4288D4D28D}" srcOrd="0" destOrd="0" presId="urn:microsoft.com/office/officeart/2005/8/layout/vProcess5"/>
    <dgm:cxn modelId="{E4AF13C5-B9CA-41AA-BF0B-8353563168D3}" type="presOf" srcId="{87454C67-DFAD-4F44-A7A1-F4FC7D95930F}" destId="{5B819EEE-FA9F-47F6-900B-F17963239D65}" srcOrd="0" destOrd="0" presId="urn:microsoft.com/office/officeart/2005/8/layout/vProcess5"/>
    <dgm:cxn modelId="{D5087DC8-1820-444F-9B97-866B8772B3D6}" type="presOf" srcId="{86A6DD27-9AED-4746-A79A-CB98815D7906}" destId="{3F81B6EB-CA64-4082-BC5B-68AA68210AD9}" srcOrd="0" destOrd="0" presId="urn:microsoft.com/office/officeart/2005/8/layout/vProcess5"/>
    <dgm:cxn modelId="{2D896AFA-ABAD-4930-ACF1-4B90333A12EB}" type="presOf" srcId="{38A1801D-4238-4B4D-94E4-8EC9836F1A48}" destId="{584F7989-2BAE-4811-805C-3DA41A8C4F84}" srcOrd="0" destOrd="0" presId="urn:microsoft.com/office/officeart/2005/8/layout/vProcess5"/>
    <dgm:cxn modelId="{5B8E73FC-C742-4E78-9484-D4CB7C8AD16B}" type="presOf" srcId="{3D6ED7F2-A9D3-4045-B03D-454F267D4D09}" destId="{48784BE0-7079-4D3F-B775-8C5C0CE536EE}" srcOrd="1" destOrd="0" presId="urn:microsoft.com/office/officeart/2005/8/layout/vProcess5"/>
    <dgm:cxn modelId="{B56D76B6-2346-4F3A-A796-21C05369D914}" type="presParOf" srcId="{B4AB1DEA-DA7E-419C-8A61-FC32829C51FC}" destId="{345E6DF1-58AA-4D37-BEA5-05B992992257}" srcOrd="0" destOrd="0" presId="urn:microsoft.com/office/officeart/2005/8/layout/vProcess5"/>
    <dgm:cxn modelId="{58208016-59E9-452E-BD54-E2D985CB189A}" type="presParOf" srcId="{B4AB1DEA-DA7E-419C-8A61-FC32829C51FC}" destId="{43FC119E-6769-47F6-99E4-6D4288D4D28D}" srcOrd="1" destOrd="0" presId="urn:microsoft.com/office/officeart/2005/8/layout/vProcess5"/>
    <dgm:cxn modelId="{246FA434-4D91-4EF4-8B95-E8AA4FEFAC1E}" type="presParOf" srcId="{B4AB1DEA-DA7E-419C-8A61-FC32829C51FC}" destId="{699A1A26-33FC-44CA-9E50-2E528F0D6919}" srcOrd="2" destOrd="0" presId="urn:microsoft.com/office/officeart/2005/8/layout/vProcess5"/>
    <dgm:cxn modelId="{1EC5ECDC-8C1E-4D3E-9F0E-77D8A018F6A0}" type="presParOf" srcId="{B4AB1DEA-DA7E-419C-8A61-FC32829C51FC}" destId="{C3B378C3-C704-4CD5-8FEA-A66DDACCA301}" srcOrd="3" destOrd="0" presId="urn:microsoft.com/office/officeart/2005/8/layout/vProcess5"/>
    <dgm:cxn modelId="{72B0FFC7-0ECC-41D6-A32C-FC82716E96B3}" type="presParOf" srcId="{B4AB1DEA-DA7E-419C-8A61-FC32829C51FC}" destId="{C6DE0C40-48C1-4C9C-BE57-05A4AB1BBD3D}" srcOrd="4" destOrd="0" presId="urn:microsoft.com/office/officeart/2005/8/layout/vProcess5"/>
    <dgm:cxn modelId="{D8677E70-8E1B-4F12-9A64-D04359A97220}" type="presParOf" srcId="{B4AB1DEA-DA7E-419C-8A61-FC32829C51FC}" destId="{584F7989-2BAE-4811-805C-3DA41A8C4F84}" srcOrd="5" destOrd="0" presId="urn:microsoft.com/office/officeart/2005/8/layout/vProcess5"/>
    <dgm:cxn modelId="{23ED380F-4EC8-41E7-9F0D-8D6FC558481F}" type="presParOf" srcId="{B4AB1DEA-DA7E-419C-8A61-FC32829C51FC}" destId="{5B819EEE-FA9F-47F6-900B-F17963239D65}" srcOrd="6" destOrd="0" presId="urn:microsoft.com/office/officeart/2005/8/layout/vProcess5"/>
    <dgm:cxn modelId="{4DA901E1-1CDE-4891-B8B7-0F5FCB047C38}" type="presParOf" srcId="{B4AB1DEA-DA7E-419C-8A61-FC32829C51FC}" destId="{3F81B6EB-CA64-4082-BC5B-68AA68210AD9}" srcOrd="7" destOrd="0" presId="urn:microsoft.com/office/officeart/2005/8/layout/vProcess5"/>
    <dgm:cxn modelId="{B9D30AD5-28A8-4785-8E82-3BAFD3826BB9}" type="presParOf" srcId="{B4AB1DEA-DA7E-419C-8A61-FC32829C51FC}" destId="{A994DE48-86CF-4451-B657-6B2E7DBDC63A}" srcOrd="8" destOrd="0" presId="urn:microsoft.com/office/officeart/2005/8/layout/vProcess5"/>
    <dgm:cxn modelId="{3ACEEF0A-3F21-42B0-9DAD-87DDA96AE907}" type="presParOf" srcId="{B4AB1DEA-DA7E-419C-8A61-FC32829C51FC}" destId="{4A4ED6A4-59BD-4B26-A04A-1BEFFA8D8D56}" srcOrd="9" destOrd="0" presId="urn:microsoft.com/office/officeart/2005/8/layout/vProcess5"/>
    <dgm:cxn modelId="{6589870D-FECB-4365-8C9C-5A7CCBB9C900}" type="presParOf" srcId="{B4AB1DEA-DA7E-419C-8A61-FC32829C51FC}" destId="{4E1C6B6B-2FA7-420A-9492-5547E17322EC}" srcOrd="10" destOrd="0" presId="urn:microsoft.com/office/officeart/2005/8/layout/vProcess5"/>
    <dgm:cxn modelId="{AB0513E1-A8C3-463B-962A-6B22E78C1E59}" type="presParOf" srcId="{B4AB1DEA-DA7E-419C-8A61-FC32829C51FC}" destId="{5CC35853-BE04-4E05-9217-DF2652B12D8E}" srcOrd="11" destOrd="0" presId="urn:microsoft.com/office/officeart/2005/8/layout/vProcess5"/>
    <dgm:cxn modelId="{61F86383-7D96-40C5-87D4-5DB1E5F03821}" type="presParOf" srcId="{B4AB1DEA-DA7E-419C-8A61-FC32829C51FC}" destId="{48784BE0-7079-4D3F-B775-8C5C0CE536EE}" srcOrd="12" destOrd="0" presId="urn:microsoft.com/office/officeart/2005/8/layout/vProcess5"/>
    <dgm:cxn modelId="{B764F8EC-732B-4DE2-8558-C9B16A1AF743}" type="presParOf" srcId="{B4AB1DEA-DA7E-419C-8A61-FC32829C51FC}" destId="{1AD812EC-C098-4B04-A2D4-E78A0B0D4C6E}" srcOrd="13" destOrd="0" presId="urn:microsoft.com/office/officeart/2005/8/layout/vProcess5"/>
    <dgm:cxn modelId="{7489BE76-ABD6-44ED-BEA4-071E6411313D}" type="presParOf" srcId="{B4AB1DEA-DA7E-419C-8A61-FC32829C51FC}" destId="{6036A11B-BBEF-4E19-896E-0FEDB4F75233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AEC1F2C-D2B8-4350-AA9A-8E9A43AEB47E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86117D-05A8-4621-9AEF-EB112A0114C1}">
      <dgm:prSet/>
      <dgm:spPr/>
      <dgm:t>
        <a:bodyPr/>
        <a:lstStyle/>
        <a:p>
          <a:r>
            <a:rPr lang="en-GB"/>
            <a:t>Focusing only on positions </a:t>
          </a:r>
          <a:endParaRPr lang="en-US"/>
        </a:p>
      </dgm:t>
    </dgm:pt>
    <dgm:pt modelId="{A3CBD4C7-D81C-40DE-A2D8-E10C7BE4CC3D}" type="parTrans" cxnId="{878E5FD9-C0D6-4AA5-917E-908DE5596225}">
      <dgm:prSet/>
      <dgm:spPr/>
      <dgm:t>
        <a:bodyPr/>
        <a:lstStyle/>
        <a:p>
          <a:endParaRPr lang="en-US"/>
        </a:p>
      </dgm:t>
    </dgm:pt>
    <dgm:pt modelId="{CCF93ACF-7633-48CF-B32F-D1A03492AA1F}" type="sibTrans" cxnId="{878E5FD9-C0D6-4AA5-917E-908DE5596225}">
      <dgm:prSet/>
      <dgm:spPr/>
      <dgm:t>
        <a:bodyPr/>
        <a:lstStyle/>
        <a:p>
          <a:endParaRPr lang="en-US"/>
        </a:p>
      </dgm:t>
    </dgm:pt>
    <dgm:pt modelId="{723A58BB-ACA0-46C2-90DD-9AF86A2BF597}">
      <dgm:prSet/>
      <dgm:spPr/>
      <dgm:t>
        <a:bodyPr/>
        <a:lstStyle/>
        <a:p>
          <a:r>
            <a:rPr lang="en-GB"/>
            <a:t>Ignoring emotions </a:t>
          </a:r>
          <a:endParaRPr lang="en-US"/>
        </a:p>
      </dgm:t>
    </dgm:pt>
    <dgm:pt modelId="{006B42E9-DC37-4FD7-B525-82168BFD13BC}" type="parTrans" cxnId="{FEB5C042-0991-4460-9EEB-35FB64764546}">
      <dgm:prSet/>
      <dgm:spPr/>
      <dgm:t>
        <a:bodyPr/>
        <a:lstStyle/>
        <a:p>
          <a:endParaRPr lang="en-US"/>
        </a:p>
      </dgm:t>
    </dgm:pt>
    <dgm:pt modelId="{5AD08257-8FD2-4024-92B3-17E0B08D104D}" type="sibTrans" cxnId="{FEB5C042-0991-4460-9EEB-35FB64764546}">
      <dgm:prSet/>
      <dgm:spPr/>
      <dgm:t>
        <a:bodyPr/>
        <a:lstStyle/>
        <a:p>
          <a:endParaRPr lang="en-US"/>
        </a:p>
      </dgm:t>
    </dgm:pt>
    <dgm:pt modelId="{90C943D5-43DB-4F18-BCFA-BDBF9963A7BA}">
      <dgm:prSet/>
      <dgm:spPr/>
      <dgm:t>
        <a:bodyPr/>
        <a:lstStyle/>
        <a:p>
          <a:r>
            <a:rPr lang="en-GB"/>
            <a:t>Lack of Preparation</a:t>
          </a:r>
          <a:endParaRPr lang="en-US"/>
        </a:p>
      </dgm:t>
    </dgm:pt>
    <dgm:pt modelId="{D2A9589A-5B02-4508-8A67-1293C5C9854E}" type="parTrans" cxnId="{027DCD1E-FFFF-4B87-A870-80CED4093949}">
      <dgm:prSet/>
      <dgm:spPr/>
      <dgm:t>
        <a:bodyPr/>
        <a:lstStyle/>
        <a:p>
          <a:endParaRPr lang="en-US"/>
        </a:p>
      </dgm:t>
    </dgm:pt>
    <dgm:pt modelId="{4F58B8B6-701F-4307-8E9C-C5FD843E2595}" type="sibTrans" cxnId="{027DCD1E-FFFF-4B87-A870-80CED4093949}">
      <dgm:prSet/>
      <dgm:spPr/>
      <dgm:t>
        <a:bodyPr/>
        <a:lstStyle/>
        <a:p>
          <a:endParaRPr lang="en-US"/>
        </a:p>
      </dgm:t>
    </dgm:pt>
    <dgm:pt modelId="{113ABF52-9366-44D2-8E10-5DC815EE9805}">
      <dgm:prSet/>
      <dgm:spPr/>
      <dgm:t>
        <a:bodyPr/>
        <a:lstStyle/>
        <a:p>
          <a:r>
            <a:rPr lang="en-GB"/>
            <a:t>Overestimating power</a:t>
          </a:r>
          <a:endParaRPr lang="en-US"/>
        </a:p>
      </dgm:t>
    </dgm:pt>
    <dgm:pt modelId="{1910DFD7-ED6C-4B8B-A461-7206E9A762FD}" type="parTrans" cxnId="{10E0E0AE-9940-4D17-BCB7-3AF798208371}">
      <dgm:prSet/>
      <dgm:spPr/>
      <dgm:t>
        <a:bodyPr/>
        <a:lstStyle/>
        <a:p>
          <a:endParaRPr lang="en-US"/>
        </a:p>
      </dgm:t>
    </dgm:pt>
    <dgm:pt modelId="{1A4A7950-F739-444B-9692-658494AF7970}" type="sibTrans" cxnId="{10E0E0AE-9940-4D17-BCB7-3AF798208371}">
      <dgm:prSet/>
      <dgm:spPr/>
      <dgm:t>
        <a:bodyPr/>
        <a:lstStyle/>
        <a:p>
          <a:endParaRPr lang="en-US"/>
        </a:p>
      </dgm:t>
    </dgm:pt>
    <dgm:pt modelId="{3818592B-C804-4C7A-9BFA-A8439514250A}" type="pres">
      <dgm:prSet presAssocID="{5AEC1F2C-D2B8-4350-AA9A-8E9A43AEB47E}" presName="linear" presStyleCnt="0">
        <dgm:presLayoutVars>
          <dgm:animLvl val="lvl"/>
          <dgm:resizeHandles val="exact"/>
        </dgm:presLayoutVars>
      </dgm:prSet>
      <dgm:spPr/>
    </dgm:pt>
    <dgm:pt modelId="{165EA503-41FF-4F20-8F1C-AF928CCF633D}" type="pres">
      <dgm:prSet presAssocID="{F986117D-05A8-4621-9AEF-EB112A0114C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BAF7D4C-58EA-47E4-9375-20EDA916EF9A}" type="pres">
      <dgm:prSet presAssocID="{CCF93ACF-7633-48CF-B32F-D1A03492AA1F}" presName="spacer" presStyleCnt="0"/>
      <dgm:spPr/>
    </dgm:pt>
    <dgm:pt modelId="{813359F7-99EE-409C-9992-B7FEB014E07E}" type="pres">
      <dgm:prSet presAssocID="{723A58BB-ACA0-46C2-90DD-9AF86A2BF59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2A0EA858-4F9F-44A4-8382-E046774259E5}" type="pres">
      <dgm:prSet presAssocID="{5AD08257-8FD2-4024-92B3-17E0B08D104D}" presName="spacer" presStyleCnt="0"/>
      <dgm:spPr/>
    </dgm:pt>
    <dgm:pt modelId="{1E26EB0C-1764-419A-8199-EF379034B49D}" type="pres">
      <dgm:prSet presAssocID="{90C943D5-43DB-4F18-BCFA-BDBF9963A7B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4EC9A6CF-793A-443F-B918-8712A1EEB60B}" type="pres">
      <dgm:prSet presAssocID="{4F58B8B6-701F-4307-8E9C-C5FD843E2595}" presName="spacer" presStyleCnt="0"/>
      <dgm:spPr/>
    </dgm:pt>
    <dgm:pt modelId="{72518F45-3557-417B-9FCD-8D4E366DA329}" type="pres">
      <dgm:prSet presAssocID="{113ABF52-9366-44D2-8E10-5DC815EE980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027DCD1E-FFFF-4B87-A870-80CED4093949}" srcId="{5AEC1F2C-D2B8-4350-AA9A-8E9A43AEB47E}" destId="{90C943D5-43DB-4F18-BCFA-BDBF9963A7BA}" srcOrd="2" destOrd="0" parTransId="{D2A9589A-5B02-4508-8A67-1293C5C9854E}" sibTransId="{4F58B8B6-701F-4307-8E9C-C5FD843E2595}"/>
    <dgm:cxn modelId="{407BEE5F-B7D2-493F-8661-76F6E42271C5}" type="presOf" srcId="{5AEC1F2C-D2B8-4350-AA9A-8E9A43AEB47E}" destId="{3818592B-C804-4C7A-9BFA-A8439514250A}" srcOrd="0" destOrd="0" presId="urn:microsoft.com/office/officeart/2005/8/layout/vList2"/>
    <dgm:cxn modelId="{FEB5C042-0991-4460-9EEB-35FB64764546}" srcId="{5AEC1F2C-D2B8-4350-AA9A-8E9A43AEB47E}" destId="{723A58BB-ACA0-46C2-90DD-9AF86A2BF597}" srcOrd="1" destOrd="0" parTransId="{006B42E9-DC37-4FD7-B525-82168BFD13BC}" sibTransId="{5AD08257-8FD2-4024-92B3-17E0B08D104D}"/>
    <dgm:cxn modelId="{4D63CB68-E9BB-48BD-A4E2-D2125887DC4A}" type="presOf" srcId="{723A58BB-ACA0-46C2-90DD-9AF86A2BF597}" destId="{813359F7-99EE-409C-9992-B7FEB014E07E}" srcOrd="0" destOrd="0" presId="urn:microsoft.com/office/officeart/2005/8/layout/vList2"/>
    <dgm:cxn modelId="{1D86D77D-055E-4733-BD6F-807455821817}" type="presOf" srcId="{F986117D-05A8-4621-9AEF-EB112A0114C1}" destId="{165EA503-41FF-4F20-8F1C-AF928CCF633D}" srcOrd="0" destOrd="0" presId="urn:microsoft.com/office/officeart/2005/8/layout/vList2"/>
    <dgm:cxn modelId="{9EFDF586-4173-4ACA-ADB2-B781151EEE69}" type="presOf" srcId="{113ABF52-9366-44D2-8E10-5DC815EE9805}" destId="{72518F45-3557-417B-9FCD-8D4E366DA329}" srcOrd="0" destOrd="0" presId="urn:microsoft.com/office/officeart/2005/8/layout/vList2"/>
    <dgm:cxn modelId="{10E0E0AE-9940-4D17-BCB7-3AF798208371}" srcId="{5AEC1F2C-D2B8-4350-AA9A-8E9A43AEB47E}" destId="{113ABF52-9366-44D2-8E10-5DC815EE9805}" srcOrd="3" destOrd="0" parTransId="{1910DFD7-ED6C-4B8B-A461-7206E9A762FD}" sibTransId="{1A4A7950-F739-444B-9692-658494AF7970}"/>
    <dgm:cxn modelId="{878E5FD9-C0D6-4AA5-917E-908DE5596225}" srcId="{5AEC1F2C-D2B8-4350-AA9A-8E9A43AEB47E}" destId="{F986117D-05A8-4621-9AEF-EB112A0114C1}" srcOrd="0" destOrd="0" parTransId="{A3CBD4C7-D81C-40DE-A2D8-E10C7BE4CC3D}" sibTransId="{CCF93ACF-7633-48CF-B32F-D1A03492AA1F}"/>
    <dgm:cxn modelId="{EF969CE1-4A43-47ED-8F31-A32ED4E9B95F}" type="presOf" srcId="{90C943D5-43DB-4F18-BCFA-BDBF9963A7BA}" destId="{1E26EB0C-1764-419A-8199-EF379034B49D}" srcOrd="0" destOrd="0" presId="urn:microsoft.com/office/officeart/2005/8/layout/vList2"/>
    <dgm:cxn modelId="{10666AE9-3C63-4D0A-AAEC-9B6274B83711}" type="presParOf" srcId="{3818592B-C804-4C7A-9BFA-A8439514250A}" destId="{165EA503-41FF-4F20-8F1C-AF928CCF633D}" srcOrd="0" destOrd="0" presId="urn:microsoft.com/office/officeart/2005/8/layout/vList2"/>
    <dgm:cxn modelId="{F2133C2A-E37E-4047-9EE0-1CEEC66F0C54}" type="presParOf" srcId="{3818592B-C804-4C7A-9BFA-A8439514250A}" destId="{6BAF7D4C-58EA-47E4-9375-20EDA916EF9A}" srcOrd="1" destOrd="0" presId="urn:microsoft.com/office/officeart/2005/8/layout/vList2"/>
    <dgm:cxn modelId="{370939DD-37A1-4E01-BCA8-735E37253F46}" type="presParOf" srcId="{3818592B-C804-4C7A-9BFA-A8439514250A}" destId="{813359F7-99EE-409C-9992-B7FEB014E07E}" srcOrd="2" destOrd="0" presId="urn:microsoft.com/office/officeart/2005/8/layout/vList2"/>
    <dgm:cxn modelId="{0E818DA3-C1C6-4BAF-BC9C-7BD23ED020B1}" type="presParOf" srcId="{3818592B-C804-4C7A-9BFA-A8439514250A}" destId="{2A0EA858-4F9F-44A4-8382-E046774259E5}" srcOrd="3" destOrd="0" presId="urn:microsoft.com/office/officeart/2005/8/layout/vList2"/>
    <dgm:cxn modelId="{C9FA4110-D089-4C25-9300-2A609E0458F2}" type="presParOf" srcId="{3818592B-C804-4C7A-9BFA-A8439514250A}" destId="{1E26EB0C-1764-419A-8199-EF379034B49D}" srcOrd="4" destOrd="0" presId="urn:microsoft.com/office/officeart/2005/8/layout/vList2"/>
    <dgm:cxn modelId="{8C242F71-3BEC-44BA-B3FF-65036AA018F0}" type="presParOf" srcId="{3818592B-C804-4C7A-9BFA-A8439514250A}" destId="{4EC9A6CF-793A-443F-B918-8712A1EEB60B}" srcOrd="5" destOrd="0" presId="urn:microsoft.com/office/officeart/2005/8/layout/vList2"/>
    <dgm:cxn modelId="{892FE7A4-F15A-4B8D-A0F4-A7BF0DFF966C}" type="presParOf" srcId="{3818592B-C804-4C7A-9BFA-A8439514250A}" destId="{72518F45-3557-417B-9FCD-8D4E366DA32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28FCF68-5D65-4124-A341-60DCBDEF6A4C}" type="doc">
      <dgm:prSet loTypeId="urn:microsoft.com/office/officeart/2005/8/layout/vList5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CFE2FEDE-16C3-4B68-BF71-0F71BC4E57B8}">
      <dgm:prSet/>
      <dgm:spPr/>
      <dgm:t>
        <a:bodyPr/>
        <a:lstStyle/>
        <a:p>
          <a:r>
            <a:rPr lang="en-GB"/>
            <a:t>Where shall we go for lunch ? </a:t>
          </a:r>
          <a:endParaRPr lang="en-US"/>
        </a:p>
      </dgm:t>
    </dgm:pt>
    <dgm:pt modelId="{8C749FE8-6ABE-4471-9A95-84F3332E726F}" type="parTrans" cxnId="{E6C3FEDD-F915-42CC-B153-ADB42CD43229}">
      <dgm:prSet/>
      <dgm:spPr/>
      <dgm:t>
        <a:bodyPr/>
        <a:lstStyle/>
        <a:p>
          <a:endParaRPr lang="en-US"/>
        </a:p>
      </dgm:t>
    </dgm:pt>
    <dgm:pt modelId="{B6C95A93-A1EC-4A82-87AB-F660610D258C}" type="sibTrans" cxnId="{E6C3FEDD-F915-42CC-B153-ADB42CD43229}">
      <dgm:prSet/>
      <dgm:spPr/>
      <dgm:t>
        <a:bodyPr/>
        <a:lstStyle/>
        <a:p>
          <a:endParaRPr lang="en-US"/>
        </a:p>
      </dgm:t>
    </dgm:pt>
    <dgm:pt modelId="{8879BD95-8E03-4E1C-8507-E31459B0B9F4}">
      <dgm:prSet/>
      <dgm:spPr/>
      <dgm:t>
        <a:bodyPr/>
        <a:lstStyle/>
        <a:p>
          <a:r>
            <a:rPr lang="en-GB"/>
            <a:t>Each person wants something different </a:t>
          </a:r>
          <a:endParaRPr lang="en-US"/>
        </a:p>
      </dgm:t>
    </dgm:pt>
    <dgm:pt modelId="{9ECF3DE5-38BE-42A9-BEE8-CB6E0CF0BBD4}" type="parTrans" cxnId="{588846FD-6D73-487F-BE6A-957B39782E36}">
      <dgm:prSet/>
      <dgm:spPr/>
      <dgm:t>
        <a:bodyPr/>
        <a:lstStyle/>
        <a:p>
          <a:endParaRPr lang="en-US"/>
        </a:p>
      </dgm:t>
    </dgm:pt>
    <dgm:pt modelId="{9F65592F-84D8-45BC-B248-E30693D146AD}" type="sibTrans" cxnId="{588846FD-6D73-487F-BE6A-957B39782E36}">
      <dgm:prSet/>
      <dgm:spPr/>
      <dgm:t>
        <a:bodyPr/>
        <a:lstStyle/>
        <a:p>
          <a:endParaRPr lang="en-US"/>
        </a:p>
      </dgm:t>
    </dgm:pt>
    <dgm:pt modelId="{97BC7F7A-4EDF-43DF-B118-7BBD8522A952}">
      <dgm:prSet/>
      <dgm:spPr/>
      <dgm:t>
        <a:bodyPr/>
        <a:lstStyle/>
        <a:p>
          <a:r>
            <a:rPr lang="en-GB"/>
            <a:t>You have 3 mins to negotiate where</a:t>
          </a:r>
          <a:endParaRPr lang="en-US"/>
        </a:p>
      </dgm:t>
    </dgm:pt>
    <dgm:pt modelId="{6B449683-CBC0-4F99-94E0-B75BF3D89126}" type="parTrans" cxnId="{85C35E09-6504-4F8B-AE46-096A3091A085}">
      <dgm:prSet/>
      <dgm:spPr/>
      <dgm:t>
        <a:bodyPr/>
        <a:lstStyle/>
        <a:p>
          <a:endParaRPr lang="en-US"/>
        </a:p>
      </dgm:t>
    </dgm:pt>
    <dgm:pt modelId="{DD0361E9-E38C-424B-8295-FD75D87B7094}" type="sibTrans" cxnId="{85C35E09-6504-4F8B-AE46-096A3091A085}">
      <dgm:prSet/>
      <dgm:spPr/>
      <dgm:t>
        <a:bodyPr/>
        <a:lstStyle/>
        <a:p>
          <a:endParaRPr lang="en-US"/>
        </a:p>
      </dgm:t>
    </dgm:pt>
    <dgm:pt modelId="{28E93690-2181-49F8-87B7-C87581D2152D}">
      <dgm:prSet/>
      <dgm:spPr/>
      <dgm:t>
        <a:bodyPr/>
        <a:lstStyle/>
        <a:p>
          <a:r>
            <a:rPr lang="en-GB"/>
            <a:t>Sushi or Burgers </a:t>
          </a:r>
          <a:endParaRPr lang="en-US"/>
        </a:p>
      </dgm:t>
    </dgm:pt>
    <dgm:pt modelId="{2BD48293-20CF-459E-9711-C7B5159B7B21}" type="parTrans" cxnId="{0907F45B-0BD2-4B14-9C82-3110C76C2EB1}">
      <dgm:prSet/>
      <dgm:spPr/>
      <dgm:t>
        <a:bodyPr/>
        <a:lstStyle/>
        <a:p>
          <a:endParaRPr lang="en-US"/>
        </a:p>
      </dgm:t>
    </dgm:pt>
    <dgm:pt modelId="{EF0324FC-FEE3-4C14-8E0E-7EA122F099F4}" type="sibTrans" cxnId="{0907F45B-0BD2-4B14-9C82-3110C76C2EB1}">
      <dgm:prSet/>
      <dgm:spPr/>
      <dgm:t>
        <a:bodyPr/>
        <a:lstStyle/>
        <a:p>
          <a:endParaRPr lang="en-US"/>
        </a:p>
      </dgm:t>
    </dgm:pt>
    <dgm:pt modelId="{FAAEF993-64A1-46D6-ACF4-2F8D2A2D46F3}" type="pres">
      <dgm:prSet presAssocID="{728FCF68-5D65-4124-A341-60DCBDEF6A4C}" presName="Name0" presStyleCnt="0">
        <dgm:presLayoutVars>
          <dgm:dir/>
          <dgm:animLvl val="lvl"/>
          <dgm:resizeHandles val="exact"/>
        </dgm:presLayoutVars>
      </dgm:prSet>
      <dgm:spPr/>
    </dgm:pt>
    <dgm:pt modelId="{A7A2AA08-19AC-421F-AF0B-C93F870E8D2A}" type="pres">
      <dgm:prSet presAssocID="{CFE2FEDE-16C3-4B68-BF71-0F71BC4E57B8}" presName="linNode" presStyleCnt="0"/>
      <dgm:spPr/>
    </dgm:pt>
    <dgm:pt modelId="{E327F715-3BBE-4D73-B47C-C0656F860852}" type="pres">
      <dgm:prSet presAssocID="{CFE2FEDE-16C3-4B68-BF71-0F71BC4E57B8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B67D8CAA-D60F-4DB6-9162-1011609432F8}" type="pres">
      <dgm:prSet presAssocID="{B6C95A93-A1EC-4A82-87AB-F660610D258C}" presName="sp" presStyleCnt="0"/>
      <dgm:spPr/>
    </dgm:pt>
    <dgm:pt modelId="{97FB5A0A-E86D-4404-BC5A-A63A072CDFC7}" type="pres">
      <dgm:prSet presAssocID="{8879BD95-8E03-4E1C-8507-E31459B0B9F4}" presName="linNode" presStyleCnt="0"/>
      <dgm:spPr/>
    </dgm:pt>
    <dgm:pt modelId="{99ACB79F-C7DE-407B-8E22-545EAB14B3BB}" type="pres">
      <dgm:prSet presAssocID="{8879BD95-8E03-4E1C-8507-E31459B0B9F4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EBFB8854-8BA8-4C45-87CD-30B4AD5588C5}" type="pres">
      <dgm:prSet presAssocID="{9F65592F-84D8-45BC-B248-E30693D146AD}" presName="sp" presStyleCnt="0"/>
      <dgm:spPr/>
    </dgm:pt>
    <dgm:pt modelId="{0F9BED28-1081-4CEB-9EFC-913AFD09CC4C}" type="pres">
      <dgm:prSet presAssocID="{97BC7F7A-4EDF-43DF-B118-7BBD8522A952}" presName="linNode" presStyleCnt="0"/>
      <dgm:spPr/>
    </dgm:pt>
    <dgm:pt modelId="{915C5474-1F31-4FD4-990F-596A253D6D51}" type="pres">
      <dgm:prSet presAssocID="{97BC7F7A-4EDF-43DF-B118-7BBD8522A952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64594402-E387-447F-BC36-8A3CC67F76C2}" type="pres">
      <dgm:prSet presAssocID="{DD0361E9-E38C-424B-8295-FD75D87B7094}" presName="sp" presStyleCnt="0"/>
      <dgm:spPr/>
    </dgm:pt>
    <dgm:pt modelId="{5D989382-6929-4000-B0A2-AE04B8D29CFE}" type="pres">
      <dgm:prSet presAssocID="{28E93690-2181-49F8-87B7-C87581D2152D}" presName="linNode" presStyleCnt="0"/>
      <dgm:spPr/>
    </dgm:pt>
    <dgm:pt modelId="{8BAC0C65-81C0-4A3E-A03B-09CF4ED33039}" type="pres">
      <dgm:prSet presAssocID="{28E93690-2181-49F8-87B7-C87581D2152D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85C35E09-6504-4F8B-AE46-096A3091A085}" srcId="{728FCF68-5D65-4124-A341-60DCBDEF6A4C}" destId="{97BC7F7A-4EDF-43DF-B118-7BBD8522A952}" srcOrd="2" destOrd="0" parTransId="{6B449683-CBC0-4F99-94E0-B75BF3D89126}" sibTransId="{DD0361E9-E38C-424B-8295-FD75D87B7094}"/>
    <dgm:cxn modelId="{CC480A3F-3931-400E-A6E8-60851E483618}" type="presOf" srcId="{728FCF68-5D65-4124-A341-60DCBDEF6A4C}" destId="{FAAEF993-64A1-46D6-ACF4-2F8D2A2D46F3}" srcOrd="0" destOrd="0" presId="urn:microsoft.com/office/officeart/2005/8/layout/vList5"/>
    <dgm:cxn modelId="{0907F45B-0BD2-4B14-9C82-3110C76C2EB1}" srcId="{728FCF68-5D65-4124-A341-60DCBDEF6A4C}" destId="{28E93690-2181-49F8-87B7-C87581D2152D}" srcOrd="3" destOrd="0" parTransId="{2BD48293-20CF-459E-9711-C7B5159B7B21}" sibTransId="{EF0324FC-FEE3-4C14-8E0E-7EA122F099F4}"/>
    <dgm:cxn modelId="{BB553F50-890D-48E0-A1DD-7D1337A55F39}" type="presOf" srcId="{97BC7F7A-4EDF-43DF-B118-7BBD8522A952}" destId="{915C5474-1F31-4FD4-990F-596A253D6D51}" srcOrd="0" destOrd="0" presId="urn:microsoft.com/office/officeart/2005/8/layout/vList5"/>
    <dgm:cxn modelId="{E14D979C-9C45-41CD-AA9C-EF0DDEFC6829}" type="presOf" srcId="{28E93690-2181-49F8-87B7-C87581D2152D}" destId="{8BAC0C65-81C0-4A3E-A03B-09CF4ED33039}" srcOrd="0" destOrd="0" presId="urn:microsoft.com/office/officeart/2005/8/layout/vList5"/>
    <dgm:cxn modelId="{D448459E-E627-4988-AAC4-EAD67A6BE81F}" type="presOf" srcId="{8879BD95-8E03-4E1C-8507-E31459B0B9F4}" destId="{99ACB79F-C7DE-407B-8E22-545EAB14B3BB}" srcOrd="0" destOrd="0" presId="urn:microsoft.com/office/officeart/2005/8/layout/vList5"/>
    <dgm:cxn modelId="{5494BBB6-2903-44AB-816C-E01EB92D914D}" type="presOf" srcId="{CFE2FEDE-16C3-4B68-BF71-0F71BC4E57B8}" destId="{E327F715-3BBE-4D73-B47C-C0656F860852}" srcOrd="0" destOrd="0" presId="urn:microsoft.com/office/officeart/2005/8/layout/vList5"/>
    <dgm:cxn modelId="{E6C3FEDD-F915-42CC-B153-ADB42CD43229}" srcId="{728FCF68-5D65-4124-A341-60DCBDEF6A4C}" destId="{CFE2FEDE-16C3-4B68-BF71-0F71BC4E57B8}" srcOrd="0" destOrd="0" parTransId="{8C749FE8-6ABE-4471-9A95-84F3332E726F}" sibTransId="{B6C95A93-A1EC-4A82-87AB-F660610D258C}"/>
    <dgm:cxn modelId="{588846FD-6D73-487F-BE6A-957B39782E36}" srcId="{728FCF68-5D65-4124-A341-60DCBDEF6A4C}" destId="{8879BD95-8E03-4E1C-8507-E31459B0B9F4}" srcOrd="1" destOrd="0" parTransId="{9ECF3DE5-38BE-42A9-BEE8-CB6E0CF0BBD4}" sibTransId="{9F65592F-84D8-45BC-B248-E30693D146AD}"/>
    <dgm:cxn modelId="{0866A7E7-41D1-41A8-B18F-240F8CDC15E0}" type="presParOf" srcId="{FAAEF993-64A1-46D6-ACF4-2F8D2A2D46F3}" destId="{A7A2AA08-19AC-421F-AF0B-C93F870E8D2A}" srcOrd="0" destOrd="0" presId="urn:microsoft.com/office/officeart/2005/8/layout/vList5"/>
    <dgm:cxn modelId="{C9ED20AC-054D-474B-97AD-E7B89F085505}" type="presParOf" srcId="{A7A2AA08-19AC-421F-AF0B-C93F870E8D2A}" destId="{E327F715-3BBE-4D73-B47C-C0656F860852}" srcOrd="0" destOrd="0" presId="urn:microsoft.com/office/officeart/2005/8/layout/vList5"/>
    <dgm:cxn modelId="{9C0D30D4-DE76-4F9A-B67F-C88AEAE3943E}" type="presParOf" srcId="{FAAEF993-64A1-46D6-ACF4-2F8D2A2D46F3}" destId="{B67D8CAA-D60F-4DB6-9162-1011609432F8}" srcOrd="1" destOrd="0" presId="urn:microsoft.com/office/officeart/2005/8/layout/vList5"/>
    <dgm:cxn modelId="{4029DE74-0679-4223-896D-D05E05D92435}" type="presParOf" srcId="{FAAEF993-64A1-46D6-ACF4-2F8D2A2D46F3}" destId="{97FB5A0A-E86D-4404-BC5A-A63A072CDFC7}" srcOrd="2" destOrd="0" presId="urn:microsoft.com/office/officeart/2005/8/layout/vList5"/>
    <dgm:cxn modelId="{73655970-AAF2-4F76-9504-4940D7DF5EAD}" type="presParOf" srcId="{97FB5A0A-E86D-4404-BC5A-A63A072CDFC7}" destId="{99ACB79F-C7DE-407B-8E22-545EAB14B3BB}" srcOrd="0" destOrd="0" presId="urn:microsoft.com/office/officeart/2005/8/layout/vList5"/>
    <dgm:cxn modelId="{714B1E57-4318-4DD6-ADFE-69DBD2573AEA}" type="presParOf" srcId="{FAAEF993-64A1-46D6-ACF4-2F8D2A2D46F3}" destId="{EBFB8854-8BA8-4C45-87CD-30B4AD5588C5}" srcOrd="3" destOrd="0" presId="urn:microsoft.com/office/officeart/2005/8/layout/vList5"/>
    <dgm:cxn modelId="{1D354CDF-1BDA-4241-9AB8-49838A843305}" type="presParOf" srcId="{FAAEF993-64A1-46D6-ACF4-2F8D2A2D46F3}" destId="{0F9BED28-1081-4CEB-9EFC-913AFD09CC4C}" srcOrd="4" destOrd="0" presId="urn:microsoft.com/office/officeart/2005/8/layout/vList5"/>
    <dgm:cxn modelId="{5408D8C5-101F-42C9-9280-E4F1C7E779BD}" type="presParOf" srcId="{0F9BED28-1081-4CEB-9EFC-913AFD09CC4C}" destId="{915C5474-1F31-4FD4-990F-596A253D6D51}" srcOrd="0" destOrd="0" presId="urn:microsoft.com/office/officeart/2005/8/layout/vList5"/>
    <dgm:cxn modelId="{3870F502-BF14-4B52-8B9C-0CA0BB846E68}" type="presParOf" srcId="{FAAEF993-64A1-46D6-ACF4-2F8D2A2D46F3}" destId="{64594402-E387-447F-BC36-8A3CC67F76C2}" srcOrd="5" destOrd="0" presId="urn:microsoft.com/office/officeart/2005/8/layout/vList5"/>
    <dgm:cxn modelId="{6DE609DC-53EA-4002-9643-8C7900BDA517}" type="presParOf" srcId="{FAAEF993-64A1-46D6-ACF4-2F8D2A2D46F3}" destId="{5D989382-6929-4000-B0A2-AE04B8D29CFE}" srcOrd="6" destOrd="0" presId="urn:microsoft.com/office/officeart/2005/8/layout/vList5"/>
    <dgm:cxn modelId="{E35ADDA9-AEED-47EC-B873-FBE7AF56C5DA}" type="presParOf" srcId="{5D989382-6929-4000-B0A2-AE04B8D29CFE}" destId="{8BAC0C65-81C0-4A3E-A03B-09CF4ED33039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5F6B210-66C7-4818-AE7C-CE58A8253DBE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5BA9737-0315-49BB-AB1A-C5BD1A0CC4EF}">
      <dgm:prSet/>
      <dgm:spPr/>
      <dgm:t>
        <a:bodyPr/>
        <a:lstStyle/>
        <a:p>
          <a:r>
            <a:rPr lang="en-GB"/>
            <a:t>The Negotiation checklist </a:t>
          </a:r>
          <a:endParaRPr lang="en-US"/>
        </a:p>
      </dgm:t>
    </dgm:pt>
    <dgm:pt modelId="{87B15156-1434-437D-8E19-E0E1542EACE7}" type="parTrans" cxnId="{D5580A5E-CE4D-462D-A0A2-9799182357BC}">
      <dgm:prSet/>
      <dgm:spPr/>
      <dgm:t>
        <a:bodyPr/>
        <a:lstStyle/>
        <a:p>
          <a:endParaRPr lang="en-US"/>
        </a:p>
      </dgm:t>
    </dgm:pt>
    <dgm:pt modelId="{9E293A74-E79D-4EC0-9F06-78A48EDBFE7A}" type="sibTrans" cxnId="{D5580A5E-CE4D-462D-A0A2-9799182357BC}">
      <dgm:prSet/>
      <dgm:spPr/>
      <dgm:t>
        <a:bodyPr/>
        <a:lstStyle/>
        <a:p>
          <a:endParaRPr lang="en-US"/>
        </a:p>
      </dgm:t>
    </dgm:pt>
    <dgm:pt modelId="{A206E2EE-46F8-422D-A32A-EA40691E6C80}">
      <dgm:prSet/>
      <dgm:spPr/>
      <dgm:t>
        <a:bodyPr/>
        <a:lstStyle/>
        <a:p>
          <a:r>
            <a:rPr lang="en-GB" dirty="0"/>
            <a:t> Power questions </a:t>
          </a:r>
          <a:endParaRPr lang="en-US" dirty="0"/>
        </a:p>
      </dgm:t>
    </dgm:pt>
    <dgm:pt modelId="{E8853A84-B6D7-48BE-A6CC-86D435CE03A8}" type="parTrans" cxnId="{E065E75F-5870-46A7-8733-F6C05B4C074A}">
      <dgm:prSet/>
      <dgm:spPr/>
      <dgm:t>
        <a:bodyPr/>
        <a:lstStyle/>
        <a:p>
          <a:endParaRPr lang="en-US"/>
        </a:p>
      </dgm:t>
    </dgm:pt>
    <dgm:pt modelId="{1758C20E-19A2-4CBF-93A8-18E3B3CA3F4D}" type="sibTrans" cxnId="{E065E75F-5870-46A7-8733-F6C05B4C074A}">
      <dgm:prSet/>
      <dgm:spPr/>
      <dgm:t>
        <a:bodyPr/>
        <a:lstStyle/>
        <a:p>
          <a:endParaRPr lang="en-US"/>
        </a:p>
      </dgm:t>
    </dgm:pt>
    <dgm:pt modelId="{8D79BAD0-033C-4A46-9E1A-A988DAF3628E}">
      <dgm:prSet/>
      <dgm:spPr/>
      <dgm:t>
        <a:bodyPr/>
        <a:lstStyle/>
        <a:p>
          <a:r>
            <a:rPr lang="en-GB" dirty="0"/>
            <a:t>Language swaps ( “what would make it possible vs “no’’</a:t>
          </a:r>
          <a:endParaRPr lang="en-US" dirty="0"/>
        </a:p>
      </dgm:t>
    </dgm:pt>
    <dgm:pt modelId="{0001F0C1-1C4F-4200-8158-3F1CF1F7733A}" type="parTrans" cxnId="{C9C6C260-65F7-4569-BEC3-ABA878755D57}">
      <dgm:prSet/>
      <dgm:spPr/>
      <dgm:t>
        <a:bodyPr/>
        <a:lstStyle/>
        <a:p>
          <a:endParaRPr lang="en-US"/>
        </a:p>
      </dgm:t>
    </dgm:pt>
    <dgm:pt modelId="{5CBA0C29-E49C-472E-BAB5-E5937F995BAA}" type="sibTrans" cxnId="{C9C6C260-65F7-4569-BEC3-ABA878755D57}">
      <dgm:prSet/>
      <dgm:spPr/>
      <dgm:t>
        <a:bodyPr/>
        <a:lstStyle/>
        <a:p>
          <a:endParaRPr lang="en-US"/>
        </a:p>
      </dgm:t>
    </dgm:pt>
    <dgm:pt modelId="{2C5D18DE-4ED8-4539-9AB0-4A3AA0AAC7DB}">
      <dgm:prSet/>
      <dgm:spPr/>
      <dgm:t>
        <a:bodyPr/>
        <a:lstStyle/>
        <a:p>
          <a:r>
            <a:rPr lang="en-GB"/>
            <a:t>Emotion management techniques </a:t>
          </a:r>
          <a:endParaRPr lang="en-US"/>
        </a:p>
      </dgm:t>
    </dgm:pt>
    <dgm:pt modelId="{F63628E1-DB11-4205-BEEA-920E57B82CEB}" type="parTrans" cxnId="{3D693525-AC52-48F1-A5C7-52884C2A783B}">
      <dgm:prSet/>
      <dgm:spPr/>
      <dgm:t>
        <a:bodyPr/>
        <a:lstStyle/>
        <a:p>
          <a:endParaRPr lang="en-US"/>
        </a:p>
      </dgm:t>
    </dgm:pt>
    <dgm:pt modelId="{3DFC5F86-BC66-4CE0-9193-FB4D5D387CEF}" type="sibTrans" cxnId="{3D693525-AC52-48F1-A5C7-52884C2A783B}">
      <dgm:prSet/>
      <dgm:spPr/>
      <dgm:t>
        <a:bodyPr/>
        <a:lstStyle/>
        <a:p>
          <a:endParaRPr lang="en-US"/>
        </a:p>
      </dgm:t>
    </dgm:pt>
    <dgm:pt modelId="{E86878C5-0F54-4E93-93F6-CB84D2599C55}">
      <dgm:prSet/>
      <dgm:spPr/>
      <dgm:t>
        <a:bodyPr/>
        <a:lstStyle/>
        <a:p>
          <a:r>
            <a:rPr lang="en-GB"/>
            <a:t>Included in Handout</a:t>
          </a:r>
          <a:endParaRPr lang="en-US"/>
        </a:p>
      </dgm:t>
    </dgm:pt>
    <dgm:pt modelId="{7959118E-DB7C-4F70-9D97-6022C90A8C8C}" type="parTrans" cxnId="{6957D5B4-7D83-4DF6-BD9F-46F70D6489DA}">
      <dgm:prSet/>
      <dgm:spPr/>
      <dgm:t>
        <a:bodyPr/>
        <a:lstStyle/>
        <a:p>
          <a:endParaRPr lang="en-US"/>
        </a:p>
      </dgm:t>
    </dgm:pt>
    <dgm:pt modelId="{759CA888-2BCF-4724-8620-D329FFCF3BB1}" type="sibTrans" cxnId="{6957D5B4-7D83-4DF6-BD9F-46F70D6489DA}">
      <dgm:prSet/>
      <dgm:spPr/>
      <dgm:t>
        <a:bodyPr/>
        <a:lstStyle/>
        <a:p>
          <a:endParaRPr lang="en-US"/>
        </a:p>
      </dgm:t>
    </dgm:pt>
    <dgm:pt modelId="{74F1C272-B45F-42B7-B02E-18A7ED377BFE}" type="pres">
      <dgm:prSet presAssocID="{05F6B210-66C7-4818-AE7C-CE58A8253DBE}" presName="diagram" presStyleCnt="0">
        <dgm:presLayoutVars>
          <dgm:dir/>
          <dgm:resizeHandles val="exact"/>
        </dgm:presLayoutVars>
      </dgm:prSet>
      <dgm:spPr/>
    </dgm:pt>
    <dgm:pt modelId="{2A53CE87-8B95-45E7-AE2D-8054B010AA2B}" type="pres">
      <dgm:prSet presAssocID="{15BA9737-0315-49BB-AB1A-C5BD1A0CC4EF}" presName="node" presStyleLbl="node1" presStyleIdx="0" presStyleCnt="5">
        <dgm:presLayoutVars>
          <dgm:bulletEnabled val="1"/>
        </dgm:presLayoutVars>
      </dgm:prSet>
      <dgm:spPr/>
    </dgm:pt>
    <dgm:pt modelId="{1FE659C2-E1BB-47B5-97DC-669375CE71DC}" type="pres">
      <dgm:prSet presAssocID="{9E293A74-E79D-4EC0-9F06-78A48EDBFE7A}" presName="sibTrans" presStyleCnt="0"/>
      <dgm:spPr/>
    </dgm:pt>
    <dgm:pt modelId="{C94C9202-7DF3-4152-BDAD-A684984525B0}" type="pres">
      <dgm:prSet presAssocID="{A206E2EE-46F8-422D-A32A-EA40691E6C80}" presName="node" presStyleLbl="node1" presStyleIdx="1" presStyleCnt="5">
        <dgm:presLayoutVars>
          <dgm:bulletEnabled val="1"/>
        </dgm:presLayoutVars>
      </dgm:prSet>
      <dgm:spPr/>
    </dgm:pt>
    <dgm:pt modelId="{B83E25A4-899A-42C0-9B19-F8C7B971DAEF}" type="pres">
      <dgm:prSet presAssocID="{1758C20E-19A2-4CBF-93A8-18E3B3CA3F4D}" presName="sibTrans" presStyleCnt="0"/>
      <dgm:spPr/>
    </dgm:pt>
    <dgm:pt modelId="{BA29EC66-6FAC-482A-85AA-4F81475F7A84}" type="pres">
      <dgm:prSet presAssocID="{8D79BAD0-033C-4A46-9E1A-A988DAF3628E}" presName="node" presStyleLbl="node1" presStyleIdx="2" presStyleCnt="5">
        <dgm:presLayoutVars>
          <dgm:bulletEnabled val="1"/>
        </dgm:presLayoutVars>
      </dgm:prSet>
      <dgm:spPr/>
    </dgm:pt>
    <dgm:pt modelId="{B57A449F-2407-469D-9D16-65D6AA87F1A7}" type="pres">
      <dgm:prSet presAssocID="{5CBA0C29-E49C-472E-BAB5-E5937F995BAA}" presName="sibTrans" presStyleCnt="0"/>
      <dgm:spPr/>
    </dgm:pt>
    <dgm:pt modelId="{69092161-257A-4827-A38B-F160DE1DE5D8}" type="pres">
      <dgm:prSet presAssocID="{2C5D18DE-4ED8-4539-9AB0-4A3AA0AAC7DB}" presName="node" presStyleLbl="node1" presStyleIdx="3" presStyleCnt="5">
        <dgm:presLayoutVars>
          <dgm:bulletEnabled val="1"/>
        </dgm:presLayoutVars>
      </dgm:prSet>
      <dgm:spPr/>
    </dgm:pt>
    <dgm:pt modelId="{BFEE8523-894C-4D5D-8A73-020060866C47}" type="pres">
      <dgm:prSet presAssocID="{3DFC5F86-BC66-4CE0-9193-FB4D5D387CEF}" presName="sibTrans" presStyleCnt="0"/>
      <dgm:spPr/>
    </dgm:pt>
    <dgm:pt modelId="{EF374195-B1E3-4CB1-A1AD-E582AA9879B5}" type="pres">
      <dgm:prSet presAssocID="{E86878C5-0F54-4E93-93F6-CB84D2599C55}" presName="node" presStyleLbl="node1" presStyleIdx="4" presStyleCnt="5">
        <dgm:presLayoutVars>
          <dgm:bulletEnabled val="1"/>
        </dgm:presLayoutVars>
      </dgm:prSet>
      <dgm:spPr/>
    </dgm:pt>
  </dgm:ptLst>
  <dgm:cxnLst>
    <dgm:cxn modelId="{3D693525-AC52-48F1-A5C7-52884C2A783B}" srcId="{05F6B210-66C7-4818-AE7C-CE58A8253DBE}" destId="{2C5D18DE-4ED8-4539-9AB0-4A3AA0AAC7DB}" srcOrd="3" destOrd="0" parTransId="{F63628E1-DB11-4205-BEEA-920E57B82CEB}" sibTransId="{3DFC5F86-BC66-4CE0-9193-FB4D5D387CEF}"/>
    <dgm:cxn modelId="{D5580A5E-CE4D-462D-A0A2-9799182357BC}" srcId="{05F6B210-66C7-4818-AE7C-CE58A8253DBE}" destId="{15BA9737-0315-49BB-AB1A-C5BD1A0CC4EF}" srcOrd="0" destOrd="0" parTransId="{87B15156-1434-437D-8E19-E0E1542EACE7}" sibTransId="{9E293A74-E79D-4EC0-9F06-78A48EDBFE7A}"/>
    <dgm:cxn modelId="{E065E75F-5870-46A7-8733-F6C05B4C074A}" srcId="{05F6B210-66C7-4818-AE7C-CE58A8253DBE}" destId="{A206E2EE-46F8-422D-A32A-EA40691E6C80}" srcOrd="1" destOrd="0" parTransId="{E8853A84-B6D7-48BE-A6CC-86D435CE03A8}" sibTransId="{1758C20E-19A2-4CBF-93A8-18E3B3CA3F4D}"/>
    <dgm:cxn modelId="{C9C6C260-65F7-4569-BEC3-ABA878755D57}" srcId="{05F6B210-66C7-4818-AE7C-CE58A8253DBE}" destId="{8D79BAD0-033C-4A46-9E1A-A988DAF3628E}" srcOrd="2" destOrd="0" parTransId="{0001F0C1-1C4F-4200-8158-3F1CF1F7733A}" sibTransId="{5CBA0C29-E49C-472E-BAB5-E5937F995BAA}"/>
    <dgm:cxn modelId="{E5FDA164-7848-4D24-8052-58D4675B81FF}" type="presOf" srcId="{8D79BAD0-033C-4A46-9E1A-A988DAF3628E}" destId="{BA29EC66-6FAC-482A-85AA-4F81475F7A84}" srcOrd="0" destOrd="0" presId="urn:microsoft.com/office/officeart/2005/8/layout/default"/>
    <dgm:cxn modelId="{D1AB9686-21F2-4405-AE8F-A31F5237EF00}" type="presOf" srcId="{05F6B210-66C7-4818-AE7C-CE58A8253DBE}" destId="{74F1C272-B45F-42B7-B02E-18A7ED377BFE}" srcOrd="0" destOrd="0" presId="urn:microsoft.com/office/officeart/2005/8/layout/default"/>
    <dgm:cxn modelId="{2B1B6BAD-D0AA-4B9B-B3EF-CBF729DBB53B}" type="presOf" srcId="{15BA9737-0315-49BB-AB1A-C5BD1A0CC4EF}" destId="{2A53CE87-8B95-45E7-AE2D-8054B010AA2B}" srcOrd="0" destOrd="0" presId="urn:microsoft.com/office/officeart/2005/8/layout/default"/>
    <dgm:cxn modelId="{168E0DB1-F4DE-4BF5-8373-8C61736ECC35}" type="presOf" srcId="{A206E2EE-46F8-422D-A32A-EA40691E6C80}" destId="{C94C9202-7DF3-4152-BDAD-A684984525B0}" srcOrd="0" destOrd="0" presId="urn:microsoft.com/office/officeart/2005/8/layout/default"/>
    <dgm:cxn modelId="{6957D5B4-7D83-4DF6-BD9F-46F70D6489DA}" srcId="{05F6B210-66C7-4818-AE7C-CE58A8253DBE}" destId="{E86878C5-0F54-4E93-93F6-CB84D2599C55}" srcOrd="4" destOrd="0" parTransId="{7959118E-DB7C-4F70-9D97-6022C90A8C8C}" sibTransId="{759CA888-2BCF-4724-8620-D329FFCF3BB1}"/>
    <dgm:cxn modelId="{283966BD-72CD-4B5E-AB3C-C7181FD866BF}" type="presOf" srcId="{2C5D18DE-4ED8-4539-9AB0-4A3AA0AAC7DB}" destId="{69092161-257A-4827-A38B-F160DE1DE5D8}" srcOrd="0" destOrd="0" presId="urn:microsoft.com/office/officeart/2005/8/layout/default"/>
    <dgm:cxn modelId="{7ABD99EB-9DD1-4903-8C22-7FEF8BC9D533}" type="presOf" srcId="{E86878C5-0F54-4E93-93F6-CB84D2599C55}" destId="{EF374195-B1E3-4CB1-A1AD-E582AA9879B5}" srcOrd="0" destOrd="0" presId="urn:microsoft.com/office/officeart/2005/8/layout/default"/>
    <dgm:cxn modelId="{4048D39B-8674-4BFA-86EE-D9B756D1CB00}" type="presParOf" srcId="{74F1C272-B45F-42B7-B02E-18A7ED377BFE}" destId="{2A53CE87-8B95-45E7-AE2D-8054B010AA2B}" srcOrd="0" destOrd="0" presId="urn:microsoft.com/office/officeart/2005/8/layout/default"/>
    <dgm:cxn modelId="{6268FCCD-2F7E-458E-8D60-2F733A863169}" type="presParOf" srcId="{74F1C272-B45F-42B7-B02E-18A7ED377BFE}" destId="{1FE659C2-E1BB-47B5-97DC-669375CE71DC}" srcOrd="1" destOrd="0" presId="urn:microsoft.com/office/officeart/2005/8/layout/default"/>
    <dgm:cxn modelId="{3F3896D5-7F1F-4EEB-966B-419D6707BF12}" type="presParOf" srcId="{74F1C272-B45F-42B7-B02E-18A7ED377BFE}" destId="{C94C9202-7DF3-4152-BDAD-A684984525B0}" srcOrd="2" destOrd="0" presId="urn:microsoft.com/office/officeart/2005/8/layout/default"/>
    <dgm:cxn modelId="{E76CBB15-0164-4C90-B506-2A665978FB37}" type="presParOf" srcId="{74F1C272-B45F-42B7-B02E-18A7ED377BFE}" destId="{B83E25A4-899A-42C0-9B19-F8C7B971DAEF}" srcOrd="3" destOrd="0" presId="urn:microsoft.com/office/officeart/2005/8/layout/default"/>
    <dgm:cxn modelId="{462FBB8C-B7A8-49F4-943F-05EDD320E432}" type="presParOf" srcId="{74F1C272-B45F-42B7-B02E-18A7ED377BFE}" destId="{BA29EC66-6FAC-482A-85AA-4F81475F7A84}" srcOrd="4" destOrd="0" presId="urn:microsoft.com/office/officeart/2005/8/layout/default"/>
    <dgm:cxn modelId="{A35820B3-4E36-4C95-A3D3-0BAA1DAD45A6}" type="presParOf" srcId="{74F1C272-B45F-42B7-B02E-18A7ED377BFE}" destId="{B57A449F-2407-469D-9D16-65D6AA87F1A7}" srcOrd="5" destOrd="0" presId="urn:microsoft.com/office/officeart/2005/8/layout/default"/>
    <dgm:cxn modelId="{D6E2859A-7BF9-4BFB-A425-C14C37B57DA2}" type="presParOf" srcId="{74F1C272-B45F-42B7-B02E-18A7ED377BFE}" destId="{69092161-257A-4827-A38B-F160DE1DE5D8}" srcOrd="6" destOrd="0" presId="urn:microsoft.com/office/officeart/2005/8/layout/default"/>
    <dgm:cxn modelId="{F1A5F78F-0A6B-4DC7-8A6D-D627B54BC8E4}" type="presParOf" srcId="{74F1C272-B45F-42B7-B02E-18A7ED377BFE}" destId="{BFEE8523-894C-4D5D-8A73-020060866C47}" srcOrd="7" destOrd="0" presId="urn:microsoft.com/office/officeart/2005/8/layout/default"/>
    <dgm:cxn modelId="{2D6122FE-8534-470B-98BF-BBE5D1FCAB83}" type="presParOf" srcId="{74F1C272-B45F-42B7-B02E-18A7ED377BFE}" destId="{EF374195-B1E3-4CB1-A1AD-E582AA9879B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A87A55-C8E3-4896-A5DF-9DE93A4AD231}">
      <dsp:nvSpPr>
        <dsp:cNvPr id="0" name=""/>
        <dsp:cNvSpPr/>
      </dsp:nvSpPr>
      <dsp:spPr>
        <a:xfrm>
          <a:off x="0" y="0"/>
          <a:ext cx="6447234" cy="388143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0256" tIns="270256" rIns="270256" bIns="270256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800" kern="1200"/>
            <a:t>Negotiation                                              A Life Skill Beyond the Workplace</a:t>
          </a:r>
          <a:endParaRPr lang="en-US" sz="3800" kern="1200"/>
        </a:p>
      </dsp:txBody>
      <dsp:txXfrm>
        <a:off x="0" y="0"/>
        <a:ext cx="6447234" cy="2095975"/>
      </dsp:txXfrm>
    </dsp:sp>
    <dsp:sp modelId="{630DDF67-AFB6-42D9-8CDC-2EA13805EA62}">
      <dsp:nvSpPr>
        <dsp:cNvPr id="0" name=""/>
        <dsp:cNvSpPr/>
      </dsp:nvSpPr>
      <dsp:spPr>
        <a:xfrm>
          <a:off x="0" y="2018347"/>
          <a:ext cx="6447234" cy="178546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8704" tIns="53340" rIns="298704" bIns="5334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4200" b="1" kern="1200" dirty="0">
              <a:solidFill>
                <a:srgbClr val="0070C0"/>
              </a:solidFill>
            </a:rPr>
            <a:t>How negotiation shapes every part of our lives </a:t>
          </a:r>
          <a:endParaRPr lang="en-US" sz="4200" kern="1200" dirty="0">
            <a:solidFill>
              <a:srgbClr val="0070C0"/>
            </a:solidFill>
          </a:endParaRPr>
        </a:p>
      </dsp:txBody>
      <dsp:txXfrm>
        <a:off x="0" y="2018347"/>
        <a:ext cx="6447234" cy="17854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3D5BFA-17CE-404B-9EDB-5396E40AD86A}">
      <dsp:nvSpPr>
        <dsp:cNvPr id="0" name=""/>
        <dsp:cNvSpPr/>
      </dsp:nvSpPr>
      <dsp:spPr>
        <a:xfrm>
          <a:off x="0" y="302084"/>
          <a:ext cx="5019610" cy="205335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 dirty="0"/>
            <a:t>Happens all the time : Work, Home, Social Settings</a:t>
          </a:r>
          <a:endParaRPr lang="en-US" sz="3900" kern="1200" dirty="0"/>
        </a:p>
      </dsp:txBody>
      <dsp:txXfrm>
        <a:off x="100236" y="402320"/>
        <a:ext cx="4819138" cy="1852878"/>
      </dsp:txXfrm>
    </dsp:sp>
    <dsp:sp modelId="{59467225-80FB-4366-BF89-3D0CB48EFC2C}">
      <dsp:nvSpPr>
        <dsp:cNvPr id="0" name=""/>
        <dsp:cNvSpPr/>
      </dsp:nvSpPr>
      <dsp:spPr>
        <a:xfrm>
          <a:off x="0" y="2467754"/>
          <a:ext cx="5019610" cy="2053350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900" kern="1200"/>
            <a:t>Key to Leadership and Relationships </a:t>
          </a:r>
          <a:endParaRPr lang="en-US" sz="3900" kern="1200"/>
        </a:p>
      </dsp:txBody>
      <dsp:txXfrm>
        <a:off x="100236" y="2567990"/>
        <a:ext cx="4819138" cy="1852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831680-FFBF-4D8F-9C3E-9027882BECB7}">
      <dsp:nvSpPr>
        <dsp:cNvPr id="0" name=""/>
        <dsp:cNvSpPr/>
      </dsp:nvSpPr>
      <dsp:spPr>
        <a:xfrm>
          <a:off x="1610359" y="1939"/>
          <a:ext cx="6441439" cy="10044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82" tIns="255119" rIns="124982" bIns="25511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Choosing Dinner with the Family</a:t>
          </a:r>
        </a:p>
      </dsp:txBody>
      <dsp:txXfrm>
        <a:off x="1610359" y="1939"/>
        <a:ext cx="6441439" cy="1004403"/>
      </dsp:txXfrm>
    </dsp:sp>
    <dsp:sp modelId="{55DDFBA8-C8DE-4173-932D-64DF6FABD904}">
      <dsp:nvSpPr>
        <dsp:cNvPr id="0" name=""/>
        <dsp:cNvSpPr/>
      </dsp:nvSpPr>
      <dsp:spPr>
        <a:xfrm>
          <a:off x="0" y="1939"/>
          <a:ext cx="1610359" cy="1004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15" tIns="99213" rIns="85215" bIns="99213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Choosing</a:t>
          </a:r>
        </a:p>
      </dsp:txBody>
      <dsp:txXfrm>
        <a:off x="0" y="1939"/>
        <a:ext cx="1610359" cy="1004403"/>
      </dsp:txXfrm>
    </dsp:sp>
    <dsp:sp modelId="{D9A4E837-135B-4124-B0CE-AADEEF4520CC}">
      <dsp:nvSpPr>
        <dsp:cNvPr id="0" name=""/>
        <dsp:cNvSpPr/>
      </dsp:nvSpPr>
      <dsp:spPr>
        <a:xfrm>
          <a:off x="1610359" y="1066607"/>
          <a:ext cx="6441439" cy="10044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82" tIns="255119" rIns="124982" bIns="25511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Making decisions in the workplace </a:t>
          </a:r>
        </a:p>
      </dsp:txBody>
      <dsp:txXfrm>
        <a:off x="1610359" y="1066607"/>
        <a:ext cx="6441439" cy="1004403"/>
      </dsp:txXfrm>
    </dsp:sp>
    <dsp:sp modelId="{A733A502-CFE5-418A-95C9-EF9398ED1C71}">
      <dsp:nvSpPr>
        <dsp:cNvPr id="0" name=""/>
        <dsp:cNvSpPr/>
      </dsp:nvSpPr>
      <dsp:spPr>
        <a:xfrm>
          <a:off x="0" y="1066607"/>
          <a:ext cx="1610359" cy="1004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15" tIns="99213" rIns="85215" bIns="99213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Making</a:t>
          </a:r>
        </a:p>
      </dsp:txBody>
      <dsp:txXfrm>
        <a:off x="0" y="1066607"/>
        <a:ext cx="1610359" cy="1004403"/>
      </dsp:txXfrm>
    </dsp:sp>
    <dsp:sp modelId="{9C463A0E-B7F7-4C1D-9A75-A2D3C8258BEB}">
      <dsp:nvSpPr>
        <dsp:cNvPr id="0" name=""/>
        <dsp:cNvSpPr/>
      </dsp:nvSpPr>
      <dsp:spPr>
        <a:xfrm>
          <a:off x="1610359" y="2131275"/>
          <a:ext cx="6441439" cy="10044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82" tIns="255119" rIns="124982" bIns="25511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Convincing a child to do homework</a:t>
          </a:r>
        </a:p>
      </dsp:txBody>
      <dsp:txXfrm>
        <a:off x="1610359" y="2131275"/>
        <a:ext cx="6441439" cy="1004403"/>
      </dsp:txXfrm>
    </dsp:sp>
    <dsp:sp modelId="{03D2BA81-7583-42FA-9D18-5078C112696C}">
      <dsp:nvSpPr>
        <dsp:cNvPr id="0" name=""/>
        <dsp:cNvSpPr/>
      </dsp:nvSpPr>
      <dsp:spPr>
        <a:xfrm>
          <a:off x="0" y="2131275"/>
          <a:ext cx="1610359" cy="1004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15" tIns="99213" rIns="85215" bIns="99213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Convincing</a:t>
          </a:r>
        </a:p>
      </dsp:txBody>
      <dsp:txXfrm>
        <a:off x="0" y="2131275"/>
        <a:ext cx="1610359" cy="1004403"/>
      </dsp:txXfrm>
    </dsp:sp>
    <dsp:sp modelId="{1779FD40-C1B3-4F2D-914A-2E2DCC61AEAD}">
      <dsp:nvSpPr>
        <dsp:cNvPr id="0" name=""/>
        <dsp:cNvSpPr/>
      </dsp:nvSpPr>
      <dsp:spPr>
        <a:xfrm>
          <a:off x="1610359" y="3195943"/>
          <a:ext cx="6441439" cy="100440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982" tIns="255119" rIns="124982" bIns="255119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Resolving conflicts with neighbours</a:t>
          </a:r>
        </a:p>
      </dsp:txBody>
      <dsp:txXfrm>
        <a:off x="1610359" y="3195943"/>
        <a:ext cx="6441439" cy="1004403"/>
      </dsp:txXfrm>
    </dsp:sp>
    <dsp:sp modelId="{7B050788-31A6-4904-AB15-433821A58439}">
      <dsp:nvSpPr>
        <dsp:cNvPr id="0" name=""/>
        <dsp:cNvSpPr/>
      </dsp:nvSpPr>
      <dsp:spPr>
        <a:xfrm>
          <a:off x="0" y="3195943"/>
          <a:ext cx="1610359" cy="100440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215" tIns="99213" rIns="85215" bIns="99213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Resolving</a:t>
          </a:r>
        </a:p>
      </dsp:txBody>
      <dsp:txXfrm>
        <a:off x="0" y="3195943"/>
        <a:ext cx="1610359" cy="10044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6FC9CF-296B-4C40-8E36-44D5A542C8DF}">
      <dsp:nvSpPr>
        <dsp:cNvPr id="0" name=""/>
        <dsp:cNvSpPr/>
      </dsp:nvSpPr>
      <dsp:spPr>
        <a:xfrm>
          <a:off x="0" y="0"/>
          <a:ext cx="6199885" cy="915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3400" kern="1200"/>
            <a:t>Prepare with Clarity</a:t>
          </a:r>
          <a:endParaRPr lang="en-US" sz="3400" kern="1200"/>
        </a:p>
      </dsp:txBody>
      <dsp:txXfrm>
        <a:off x="26807" y="26807"/>
        <a:ext cx="5105166" cy="861643"/>
      </dsp:txXfrm>
    </dsp:sp>
    <dsp:sp modelId="{F1029E3C-BEE3-4292-836C-9BF3954DC703}">
      <dsp:nvSpPr>
        <dsp:cNvPr id="0" name=""/>
        <dsp:cNvSpPr/>
      </dsp:nvSpPr>
      <dsp:spPr>
        <a:xfrm>
          <a:off x="462978" y="1042376"/>
          <a:ext cx="6199885" cy="915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3400" kern="1200"/>
            <a:t>Build Rapport </a:t>
          </a:r>
          <a:endParaRPr lang="en-US" sz="3400" kern="1200"/>
        </a:p>
      </dsp:txBody>
      <dsp:txXfrm>
        <a:off x="489785" y="1069183"/>
        <a:ext cx="5088376" cy="861643"/>
      </dsp:txXfrm>
    </dsp:sp>
    <dsp:sp modelId="{AC095EC4-9332-447E-8650-F7A7406E3305}">
      <dsp:nvSpPr>
        <dsp:cNvPr id="0" name=""/>
        <dsp:cNvSpPr/>
      </dsp:nvSpPr>
      <dsp:spPr>
        <a:xfrm>
          <a:off x="925957" y="2084752"/>
          <a:ext cx="6199885" cy="915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3400" kern="1200" dirty="0"/>
            <a:t>Interests vs Positions</a:t>
          </a:r>
          <a:endParaRPr lang="en-US" sz="3400" kern="1200" dirty="0"/>
        </a:p>
      </dsp:txBody>
      <dsp:txXfrm>
        <a:off x="952764" y="2111559"/>
        <a:ext cx="5088376" cy="861643"/>
      </dsp:txXfrm>
    </dsp:sp>
    <dsp:sp modelId="{5228B051-9908-4D6F-87C6-D1487E1E5C57}">
      <dsp:nvSpPr>
        <dsp:cNvPr id="0" name=""/>
        <dsp:cNvSpPr/>
      </dsp:nvSpPr>
      <dsp:spPr>
        <a:xfrm>
          <a:off x="1388935" y="3127128"/>
          <a:ext cx="6199885" cy="915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3400" kern="1200"/>
            <a:t>Win –Win Mindset</a:t>
          </a:r>
          <a:endParaRPr lang="en-US" sz="3400" kern="1200"/>
        </a:p>
      </dsp:txBody>
      <dsp:txXfrm>
        <a:off x="1415742" y="3153935"/>
        <a:ext cx="5088376" cy="861643"/>
      </dsp:txXfrm>
    </dsp:sp>
    <dsp:sp modelId="{EDF2C433-0A5C-44EB-9E85-E6814F6489CF}">
      <dsp:nvSpPr>
        <dsp:cNvPr id="0" name=""/>
        <dsp:cNvSpPr/>
      </dsp:nvSpPr>
      <dsp:spPr>
        <a:xfrm>
          <a:off x="1851914" y="4169504"/>
          <a:ext cx="6199885" cy="915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3400" kern="1200"/>
            <a:t>Close &amp; Future Proof</a:t>
          </a:r>
          <a:endParaRPr lang="en-US" sz="3400" kern="1200"/>
        </a:p>
      </dsp:txBody>
      <dsp:txXfrm>
        <a:off x="1878721" y="4196311"/>
        <a:ext cx="5088376" cy="861643"/>
      </dsp:txXfrm>
    </dsp:sp>
    <dsp:sp modelId="{7DCD416D-F84A-4A28-80AA-BA8CA947CB4E}">
      <dsp:nvSpPr>
        <dsp:cNvPr id="0" name=""/>
        <dsp:cNvSpPr/>
      </dsp:nvSpPr>
      <dsp:spPr>
        <a:xfrm>
          <a:off x="5604968" y="668646"/>
          <a:ext cx="594917" cy="5949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5738824" y="668646"/>
        <a:ext cx="327205" cy="447675"/>
      </dsp:txXfrm>
    </dsp:sp>
    <dsp:sp modelId="{28B105B4-43A7-4670-98CF-D24CA9A9FD2C}">
      <dsp:nvSpPr>
        <dsp:cNvPr id="0" name=""/>
        <dsp:cNvSpPr/>
      </dsp:nvSpPr>
      <dsp:spPr>
        <a:xfrm>
          <a:off x="6067947" y="1711022"/>
          <a:ext cx="594917" cy="5949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201803" y="1711022"/>
        <a:ext cx="327205" cy="447675"/>
      </dsp:txXfrm>
    </dsp:sp>
    <dsp:sp modelId="{573D929D-351F-4FFB-ACC3-71695D95E281}">
      <dsp:nvSpPr>
        <dsp:cNvPr id="0" name=""/>
        <dsp:cNvSpPr/>
      </dsp:nvSpPr>
      <dsp:spPr>
        <a:xfrm>
          <a:off x="6530925" y="2738144"/>
          <a:ext cx="594917" cy="5949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664781" y="2738144"/>
        <a:ext cx="327205" cy="447675"/>
      </dsp:txXfrm>
    </dsp:sp>
    <dsp:sp modelId="{004FF563-DC26-4203-937C-488F1275A0AD}">
      <dsp:nvSpPr>
        <dsp:cNvPr id="0" name=""/>
        <dsp:cNvSpPr/>
      </dsp:nvSpPr>
      <dsp:spPr>
        <a:xfrm>
          <a:off x="6993904" y="3790690"/>
          <a:ext cx="594917" cy="594917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7127760" y="3790690"/>
        <a:ext cx="327205" cy="44767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FC119E-6769-47F6-99E4-6D4288D4D28D}">
      <dsp:nvSpPr>
        <dsp:cNvPr id="0" name=""/>
        <dsp:cNvSpPr/>
      </dsp:nvSpPr>
      <dsp:spPr>
        <a:xfrm>
          <a:off x="0" y="0"/>
          <a:ext cx="5554471" cy="73682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Preparation – Know Goals ,BATNA </a:t>
          </a:r>
          <a:endParaRPr lang="en-US" sz="2300" kern="1200"/>
        </a:p>
      </dsp:txBody>
      <dsp:txXfrm>
        <a:off x="21581" y="21581"/>
        <a:ext cx="4673169" cy="693664"/>
      </dsp:txXfrm>
    </dsp:sp>
    <dsp:sp modelId="{699A1A26-33FC-44CA-9E50-2E528F0D6919}">
      <dsp:nvSpPr>
        <dsp:cNvPr id="0" name=""/>
        <dsp:cNvSpPr/>
      </dsp:nvSpPr>
      <dsp:spPr>
        <a:xfrm>
          <a:off x="414782" y="839163"/>
          <a:ext cx="5554471" cy="736826"/>
        </a:xfrm>
        <a:prstGeom prst="roundRect">
          <a:avLst>
            <a:gd name="adj" fmla="val 10000"/>
          </a:avLst>
        </a:prstGeom>
        <a:solidFill>
          <a:schemeClr val="accent2">
            <a:hueOff val="-678113"/>
            <a:satOff val="-414"/>
            <a:lumOff val="161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Opening – Build Rapport</a:t>
          </a:r>
          <a:endParaRPr lang="en-US" sz="2300" kern="1200" dirty="0"/>
        </a:p>
      </dsp:txBody>
      <dsp:txXfrm>
        <a:off x="436363" y="860744"/>
        <a:ext cx="4617590" cy="693664"/>
      </dsp:txXfrm>
    </dsp:sp>
    <dsp:sp modelId="{C3B378C3-C704-4CD5-8FEA-A66DDACCA301}">
      <dsp:nvSpPr>
        <dsp:cNvPr id="0" name=""/>
        <dsp:cNvSpPr/>
      </dsp:nvSpPr>
      <dsp:spPr>
        <a:xfrm>
          <a:off x="829564" y="1678327"/>
          <a:ext cx="5554471" cy="736826"/>
        </a:xfrm>
        <a:prstGeom prst="roundRect">
          <a:avLst>
            <a:gd name="adj" fmla="val 10000"/>
          </a:avLst>
        </a:prstGeom>
        <a:solidFill>
          <a:schemeClr val="accent2">
            <a:hueOff val="-1356225"/>
            <a:satOff val="-828"/>
            <a:lumOff val="323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Exploring – Ask Questions</a:t>
          </a:r>
          <a:endParaRPr lang="en-US" sz="2300" kern="1200"/>
        </a:p>
      </dsp:txBody>
      <dsp:txXfrm>
        <a:off x="851145" y="1699908"/>
        <a:ext cx="4617590" cy="693664"/>
      </dsp:txXfrm>
    </dsp:sp>
    <dsp:sp modelId="{C6DE0C40-48C1-4C9C-BE57-05A4AB1BBD3D}">
      <dsp:nvSpPr>
        <dsp:cNvPr id="0" name=""/>
        <dsp:cNvSpPr/>
      </dsp:nvSpPr>
      <dsp:spPr>
        <a:xfrm>
          <a:off x="1244346" y="2517491"/>
          <a:ext cx="5554471" cy="736826"/>
        </a:xfrm>
        <a:prstGeom prst="roundRect">
          <a:avLst>
            <a:gd name="adj" fmla="val 10000"/>
          </a:avLst>
        </a:prstGeom>
        <a:solidFill>
          <a:schemeClr val="accent2">
            <a:hueOff val="-2034338"/>
            <a:satOff val="-1242"/>
            <a:lumOff val="4853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Bargaining – Trade Concessions </a:t>
          </a:r>
          <a:endParaRPr lang="en-US" sz="2300" kern="1200"/>
        </a:p>
      </dsp:txBody>
      <dsp:txXfrm>
        <a:off x="1265927" y="2539072"/>
        <a:ext cx="4617590" cy="693664"/>
      </dsp:txXfrm>
    </dsp:sp>
    <dsp:sp modelId="{584F7989-2BAE-4811-805C-3DA41A8C4F84}">
      <dsp:nvSpPr>
        <dsp:cNvPr id="0" name=""/>
        <dsp:cNvSpPr/>
      </dsp:nvSpPr>
      <dsp:spPr>
        <a:xfrm>
          <a:off x="1659128" y="3356655"/>
          <a:ext cx="5554471" cy="736826"/>
        </a:xfrm>
        <a:prstGeom prst="roundRect">
          <a:avLst>
            <a:gd name="adj" fmla="val 10000"/>
          </a:avLst>
        </a:prstGeom>
        <a:solidFill>
          <a:schemeClr val="accent2">
            <a:hueOff val="-2712450"/>
            <a:satOff val="-1656"/>
            <a:lumOff val="647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Closing - Confirm agreement</a:t>
          </a:r>
          <a:endParaRPr lang="en-US" sz="2300" kern="1200"/>
        </a:p>
      </dsp:txBody>
      <dsp:txXfrm>
        <a:off x="1680709" y="3378236"/>
        <a:ext cx="4617590" cy="693664"/>
      </dsp:txXfrm>
    </dsp:sp>
    <dsp:sp modelId="{5B819EEE-FA9F-47F6-900B-F17963239D65}">
      <dsp:nvSpPr>
        <dsp:cNvPr id="0" name=""/>
        <dsp:cNvSpPr/>
      </dsp:nvSpPr>
      <dsp:spPr>
        <a:xfrm>
          <a:off x="5075534" y="538292"/>
          <a:ext cx="478937" cy="47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183295" y="538292"/>
        <a:ext cx="263415" cy="360400"/>
      </dsp:txXfrm>
    </dsp:sp>
    <dsp:sp modelId="{3F81B6EB-CA64-4082-BC5B-68AA68210AD9}">
      <dsp:nvSpPr>
        <dsp:cNvPr id="0" name=""/>
        <dsp:cNvSpPr/>
      </dsp:nvSpPr>
      <dsp:spPr>
        <a:xfrm>
          <a:off x="5490316" y="1377456"/>
          <a:ext cx="478937" cy="47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1247123"/>
            <a:satOff val="2509"/>
            <a:lumOff val="382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1247123"/>
              <a:satOff val="2509"/>
              <a:lumOff val="38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5598077" y="1377456"/>
        <a:ext cx="263415" cy="360400"/>
      </dsp:txXfrm>
    </dsp:sp>
    <dsp:sp modelId="{A994DE48-86CF-4451-B657-6B2E7DBDC63A}">
      <dsp:nvSpPr>
        <dsp:cNvPr id="0" name=""/>
        <dsp:cNvSpPr/>
      </dsp:nvSpPr>
      <dsp:spPr>
        <a:xfrm>
          <a:off x="5905098" y="2204340"/>
          <a:ext cx="478937" cy="47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2494246"/>
            <a:satOff val="5017"/>
            <a:lumOff val="765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2494246"/>
              <a:satOff val="5017"/>
              <a:lumOff val="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012859" y="2204340"/>
        <a:ext cx="263415" cy="360400"/>
      </dsp:txXfrm>
    </dsp:sp>
    <dsp:sp modelId="{4A4ED6A4-59BD-4B26-A04A-1BEFFA8D8D56}">
      <dsp:nvSpPr>
        <dsp:cNvPr id="0" name=""/>
        <dsp:cNvSpPr/>
      </dsp:nvSpPr>
      <dsp:spPr>
        <a:xfrm>
          <a:off x="6319880" y="3051690"/>
          <a:ext cx="478937" cy="4789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-3741368"/>
            <a:satOff val="7526"/>
            <a:lumOff val="1147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-3741368"/>
              <a:satOff val="7526"/>
              <a:lumOff val="11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6427641" y="3051690"/>
        <a:ext cx="263415" cy="3604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5EA503-41FF-4F20-8F1C-AF928CCF633D}">
      <dsp:nvSpPr>
        <dsp:cNvPr id="0" name=""/>
        <dsp:cNvSpPr/>
      </dsp:nvSpPr>
      <dsp:spPr>
        <a:xfrm>
          <a:off x="0" y="826875"/>
          <a:ext cx="5019610" cy="72539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Focusing only on positions </a:t>
          </a:r>
          <a:endParaRPr lang="en-US" sz="3100" kern="1200"/>
        </a:p>
      </dsp:txBody>
      <dsp:txXfrm>
        <a:off x="35411" y="862286"/>
        <a:ext cx="4948788" cy="654577"/>
      </dsp:txXfrm>
    </dsp:sp>
    <dsp:sp modelId="{813359F7-99EE-409C-9992-B7FEB014E07E}">
      <dsp:nvSpPr>
        <dsp:cNvPr id="0" name=""/>
        <dsp:cNvSpPr/>
      </dsp:nvSpPr>
      <dsp:spPr>
        <a:xfrm>
          <a:off x="0" y="1641554"/>
          <a:ext cx="5019610" cy="725399"/>
        </a:xfrm>
        <a:prstGeom prst="roundRect">
          <a:avLst/>
        </a:prstGeom>
        <a:gradFill rotWithShape="0">
          <a:gsLst>
            <a:gs pos="0">
              <a:schemeClr val="accent2">
                <a:hueOff val="-904150"/>
                <a:satOff val="-552"/>
                <a:lumOff val="2157"/>
                <a:alphaOff val="0"/>
                <a:tint val="96000"/>
                <a:lumMod val="100000"/>
              </a:schemeClr>
            </a:gs>
            <a:gs pos="78000">
              <a:schemeClr val="accent2">
                <a:hueOff val="-904150"/>
                <a:satOff val="-552"/>
                <a:lumOff val="2157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Ignoring emotions </a:t>
          </a:r>
          <a:endParaRPr lang="en-US" sz="3100" kern="1200"/>
        </a:p>
      </dsp:txBody>
      <dsp:txXfrm>
        <a:off x="35411" y="1676965"/>
        <a:ext cx="4948788" cy="654577"/>
      </dsp:txXfrm>
    </dsp:sp>
    <dsp:sp modelId="{1E26EB0C-1764-419A-8199-EF379034B49D}">
      <dsp:nvSpPr>
        <dsp:cNvPr id="0" name=""/>
        <dsp:cNvSpPr/>
      </dsp:nvSpPr>
      <dsp:spPr>
        <a:xfrm>
          <a:off x="0" y="2456235"/>
          <a:ext cx="5019610" cy="725399"/>
        </a:xfrm>
        <a:prstGeom prst="roundRect">
          <a:avLst/>
        </a:prstGeom>
        <a:gradFill rotWithShape="0">
          <a:gsLst>
            <a:gs pos="0">
              <a:schemeClr val="accent2">
                <a:hueOff val="-1808300"/>
                <a:satOff val="-1104"/>
                <a:lumOff val="4314"/>
                <a:alphaOff val="0"/>
                <a:tint val="96000"/>
                <a:lumMod val="100000"/>
              </a:schemeClr>
            </a:gs>
            <a:gs pos="78000">
              <a:schemeClr val="accent2">
                <a:hueOff val="-1808300"/>
                <a:satOff val="-1104"/>
                <a:lumOff val="4314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Lack of Preparation</a:t>
          </a:r>
          <a:endParaRPr lang="en-US" sz="3100" kern="1200"/>
        </a:p>
      </dsp:txBody>
      <dsp:txXfrm>
        <a:off x="35411" y="2491646"/>
        <a:ext cx="4948788" cy="654577"/>
      </dsp:txXfrm>
    </dsp:sp>
    <dsp:sp modelId="{72518F45-3557-417B-9FCD-8D4E366DA329}">
      <dsp:nvSpPr>
        <dsp:cNvPr id="0" name=""/>
        <dsp:cNvSpPr/>
      </dsp:nvSpPr>
      <dsp:spPr>
        <a:xfrm>
          <a:off x="0" y="3270915"/>
          <a:ext cx="5019610" cy="725399"/>
        </a:xfrm>
        <a:prstGeom prst="round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100" kern="1200"/>
            <a:t>Overestimating power</a:t>
          </a:r>
          <a:endParaRPr lang="en-US" sz="3100" kern="1200"/>
        </a:p>
      </dsp:txBody>
      <dsp:txXfrm>
        <a:off x="35411" y="3306326"/>
        <a:ext cx="4948788" cy="65457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27F715-3BBE-4D73-B47C-C0656F860852}">
      <dsp:nvSpPr>
        <dsp:cNvPr id="0" name=""/>
        <dsp:cNvSpPr/>
      </dsp:nvSpPr>
      <dsp:spPr>
        <a:xfrm>
          <a:off x="2308352" y="2048"/>
          <a:ext cx="2596896" cy="98539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Where shall we go for lunch ? </a:t>
          </a:r>
          <a:endParaRPr lang="en-US" sz="2000" kern="1200"/>
        </a:p>
      </dsp:txBody>
      <dsp:txXfrm>
        <a:off x="2356455" y="50151"/>
        <a:ext cx="2500690" cy="889187"/>
      </dsp:txXfrm>
    </dsp:sp>
    <dsp:sp modelId="{99ACB79F-C7DE-407B-8E22-545EAB14B3BB}">
      <dsp:nvSpPr>
        <dsp:cNvPr id="0" name=""/>
        <dsp:cNvSpPr/>
      </dsp:nvSpPr>
      <dsp:spPr>
        <a:xfrm>
          <a:off x="2308352" y="1036712"/>
          <a:ext cx="2596896" cy="98539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Each person wants something different </a:t>
          </a:r>
          <a:endParaRPr lang="en-US" sz="2000" kern="1200"/>
        </a:p>
      </dsp:txBody>
      <dsp:txXfrm>
        <a:off x="2356455" y="1084815"/>
        <a:ext cx="2500690" cy="889187"/>
      </dsp:txXfrm>
    </dsp:sp>
    <dsp:sp modelId="{915C5474-1F31-4FD4-990F-596A253D6D51}">
      <dsp:nvSpPr>
        <dsp:cNvPr id="0" name=""/>
        <dsp:cNvSpPr/>
      </dsp:nvSpPr>
      <dsp:spPr>
        <a:xfrm>
          <a:off x="2308352" y="2071375"/>
          <a:ext cx="2596896" cy="98539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You have 3 mins to negotiate where</a:t>
          </a:r>
          <a:endParaRPr lang="en-US" sz="2000" kern="1200"/>
        </a:p>
      </dsp:txBody>
      <dsp:txXfrm>
        <a:off x="2356455" y="2119478"/>
        <a:ext cx="2500690" cy="889187"/>
      </dsp:txXfrm>
    </dsp:sp>
    <dsp:sp modelId="{8BAC0C65-81C0-4A3E-A03B-09CF4ED33039}">
      <dsp:nvSpPr>
        <dsp:cNvPr id="0" name=""/>
        <dsp:cNvSpPr/>
      </dsp:nvSpPr>
      <dsp:spPr>
        <a:xfrm>
          <a:off x="2308352" y="3106039"/>
          <a:ext cx="2596896" cy="98539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Sushi or Burgers </a:t>
          </a:r>
          <a:endParaRPr lang="en-US" sz="2000" kern="1200"/>
        </a:p>
      </dsp:txBody>
      <dsp:txXfrm>
        <a:off x="2356455" y="3154142"/>
        <a:ext cx="2500690" cy="88918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53CE87-8B95-45E7-AE2D-8054B010AA2B}">
      <dsp:nvSpPr>
        <dsp:cNvPr id="0" name=""/>
        <dsp:cNvSpPr/>
      </dsp:nvSpPr>
      <dsp:spPr>
        <a:xfrm>
          <a:off x="612" y="21888"/>
          <a:ext cx="2389706" cy="1433824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0000"/>
              </a:schemeClr>
            </a:gs>
            <a:gs pos="78000">
              <a:schemeClr val="accent2">
                <a:hueOff val="0"/>
                <a:satOff val="0"/>
                <a:lumOff val="0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The Negotiation checklist </a:t>
          </a:r>
          <a:endParaRPr lang="en-US" sz="2300" kern="1200"/>
        </a:p>
      </dsp:txBody>
      <dsp:txXfrm>
        <a:off x="612" y="21888"/>
        <a:ext cx="2389706" cy="1433824"/>
      </dsp:txXfrm>
    </dsp:sp>
    <dsp:sp modelId="{C94C9202-7DF3-4152-BDAD-A684984525B0}">
      <dsp:nvSpPr>
        <dsp:cNvPr id="0" name=""/>
        <dsp:cNvSpPr/>
      </dsp:nvSpPr>
      <dsp:spPr>
        <a:xfrm>
          <a:off x="2629290" y="21888"/>
          <a:ext cx="2389706" cy="1433824"/>
        </a:xfrm>
        <a:prstGeom prst="rect">
          <a:avLst/>
        </a:prstGeom>
        <a:gradFill rotWithShape="0">
          <a:gsLst>
            <a:gs pos="0">
              <a:schemeClr val="accent2">
                <a:hueOff val="-678113"/>
                <a:satOff val="-414"/>
                <a:lumOff val="1618"/>
                <a:alphaOff val="0"/>
                <a:tint val="96000"/>
                <a:lumMod val="100000"/>
              </a:schemeClr>
            </a:gs>
            <a:gs pos="78000">
              <a:schemeClr val="accent2">
                <a:hueOff val="-678113"/>
                <a:satOff val="-414"/>
                <a:lumOff val="1618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 Power questions </a:t>
          </a:r>
          <a:endParaRPr lang="en-US" sz="2300" kern="1200" dirty="0"/>
        </a:p>
      </dsp:txBody>
      <dsp:txXfrm>
        <a:off x="2629290" y="21888"/>
        <a:ext cx="2389706" cy="1433824"/>
      </dsp:txXfrm>
    </dsp:sp>
    <dsp:sp modelId="{BA29EC66-6FAC-482A-85AA-4F81475F7A84}">
      <dsp:nvSpPr>
        <dsp:cNvPr id="0" name=""/>
        <dsp:cNvSpPr/>
      </dsp:nvSpPr>
      <dsp:spPr>
        <a:xfrm>
          <a:off x="612" y="1694682"/>
          <a:ext cx="2389706" cy="1433824"/>
        </a:xfrm>
        <a:prstGeom prst="rect">
          <a:avLst/>
        </a:prstGeom>
        <a:gradFill rotWithShape="0">
          <a:gsLst>
            <a:gs pos="0">
              <a:schemeClr val="accent2">
                <a:hueOff val="-1356225"/>
                <a:satOff val="-828"/>
                <a:lumOff val="3235"/>
                <a:alphaOff val="0"/>
                <a:tint val="96000"/>
                <a:lumMod val="100000"/>
              </a:schemeClr>
            </a:gs>
            <a:gs pos="78000">
              <a:schemeClr val="accent2">
                <a:hueOff val="-1356225"/>
                <a:satOff val="-828"/>
                <a:lumOff val="3235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 dirty="0"/>
            <a:t>Language swaps ( “what would make it possible vs “no’’</a:t>
          </a:r>
          <a:endParaRPr lang="en-US" sz="2300" kern="1200" dirty="0"/>
        </a:p>
      </dsp:txBody>
      <dsp:txXfrm>
        <a:off x="612" y="1694682"/>
        <a:ext cx="2389706" cy="1433824"/>
      </dsp:txXfrm>
    </dsp:sp>
    <dsp:sp modelId="{69092161-257A-4827-A38B-F160DE1DE5D8}">
      <dsp:nvSpPr>
        <dsp:cNvPr id="0" name=""/>
        <dsp:cNvSpPr/>
      </dsp:nvSpPr>
      <dsp:spPr>
        <a:xfrm>
          <a:off x="2629290" y="1694682"/>
          <a:ext cx="2389706" cy="1433824"/>
        </a:xfrm>
        <a:prstGeom prst="rect">
          <a:avLst/>
        </a:prstGeom>
        <a:gradFill rotWithShape="0">
          <a:gsLst>
            <a:gs pos="0">
              <a:schemeClr val="accent2">
                <a:hueOff val="-2034338"/>
                <a:satOff val="-1242"/>
                <a:lumOff val="4853"/>
                <a:alphaOff val="0"/>
                <a:tint val="96000"/>
                <a:lumMod val="100000"/>
              </a:schemeClr>
            </a:gs>
            <a:gs pos="78000">
              <a:schemeClr val="accent2">
                <a:hueOff val="-2034338"/>
                <a:satOff val="-1242"/>
                <a:lumOff val="4853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Emotion management techniques </a:t>
          </a:r>
          <a:endParaRPr lang="en-US" sz="2300" kern="1200"/>
        </a:p>
      </dsp:txBody>
      <dsp:txXfrm>
        <a:off x="2629290" y="1694682"/>
        <a:ext cx="2389706" cy="1433824"/>
      </dsp:txXfrm>
    </dsp:sp>
    <dsp:sp modelId="{EF374195-B1E3-4CB1-A1AD-E582AA9879B5}">
      <dsp:nvSpPr>
        <dsp:cNvPr id="0" name=""/>
        <dsp:cNvSpPr/>
      </dsp:nvSpPr>
      <dsp:spPr>
        <a:xfrm>
          <a:off x="1314951" y="3367477"/>
          <a:ext cx="2389706" cy="1433824"/>
        </a:xfrm>
        <a:prstGeom prst="rect">
          <a:avLst/>
        </a:prstGeom>
        <a:gradFill rotWithShape="0">
          <a:gsLst>
            <a:gs pos="0">
              <a:schemeClr val="accent2">
                <a:hueOff val="-2712450"/>
                <a:satOff val="-1656"/>
                <a:lumOff val="6471"/>
                <a:alphaOff val="0"/>
                <a:tint val="96000"/>
                <a:lumMod val="100000"/>
              </a:schemeClr>
            </a:gs>
            <a:gs pos="78000">
              <a:schemeClr val="accent2">
                <a:hueOff val="-2712450"/>
                <a:satOff val="-1656"/>
                <a:lumOff val="6471"/>
                <a:alphaOff val="0"/>
                <a:shade val="94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300" kern="1200"/>
            <a:t>Included in Handout</a:t>
          </a:r>
          <a:endParaRPr lang="en-US" sz="2300" kern="1200"/>
        </a:p>
      </dsp:txBody>
      <dsp:txXfrm>
        <a:off x="1314951" y="3367477"/>
        <a:ext cx="2389706" cy="14338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/>
          <a:lstStyle>
            <a:lvl1pPr algn="r">
              <a:defRPr sz="1300"/>
            </a:lvl1pPr>
          </a:lstStyle>
          <a:p>
            <a:fld id="{F6199B41-38C1-45B3-BCA1-394081AA3014}" type="datetimeFigureOut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 anchor="b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 anchor="b"/>
          <a:lstStyle>
            <a:lvl1pPr algn="r">
              <a:defRPr sz="1300"/>
            </a:lvl1pPr>
          </a:lstStyle>
          <a:p>
            <a:fld id="{6101BBBE-B991-466C-BDCF-37067470CDC4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024196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/>
          <a:lstStyle>
            <a:lvl1pPr algn="r">
              <a:defRPr sz="1300"/>
            </a:lvl1pPr>
          </a:lstStyle>
          <a:p>
            <a:fld id="{622A80D3-A263-4E81-9A5C-0919815DACC4}" type="datetimeFigureOut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7" tIns="47778" rIns="95557" bIns="47778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2"/>
          </a:xfrm>
          <a:prstGeom prst="rect">
            <a:avLst/>
          </a:prstGeom>
        </p:spPr>
        <p:txBody>
          <a:bodyPr vert="horz" lIns="95557" tIns="47778" rIns="95557" bIns="477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 anchor="b"/>
          <a:lstStyle>
            <a:lvl1pPr algn="l">
              <a:defRPr sz="13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0"/>
            <a:ext cx="2945659" cy="496412"/>
          </a:xfrm>
          <a:prstGeom prst="rect">
            <a:avLst/>
          </a:prstGeom>
        </p:spPr>
        <p:txBody>
          <a:bodyPr vert="horz" lIns="95557" tIns="47778" rIns="95557" bIns="47778" rtlCol="0" anchor="b"/>
          <a:lstStyle>
            <a:lvl1pPr algn="r">
              <a:defRPr sz="1300"/>
            </a:lvl1pPr>
          </a:lstStyle>
          <a:p>
            <a:fld id="{AB7C8DEB-108A-4B86-9392-E6E4D5CE9881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71293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76288"/>
            <a:ext cx="4965700" cy="37242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AU" b="1" dirty="0"/>
              <a:t>Overview</a:t>
            </a:r>
          </a:p>
          <a:p>
            <a:endParaRPr lang="en-AU" dirty="0"/>
          </a:p>
          <a:p>
            <a:r>
              <a:rPr lang="en-AU" dirty="0"/>
              <a:t>To ensure you understand the respective responsibilities of being involved in the Travel Industry Mentor Experience Program (TIME) </a:t>
            </a:r>
          </a:p>
          <a:p>
            <a:endParaRPr lang="en-AU" dirty="0"/>
          </a:p>
          <a:p>
            <a:r>
              <a:rPr lang="en-AU" b="1" dirty="0"/>
              <a:t>Program Management Responsibilities</a:t>
            </a:r>
          </a:p>
          <a:p>
            <a:endParaRPr lang="en-AU" dirty="0"/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Manages and co-ordinates delivery of the Program.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Main point of contact for Mentors/Mentees.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Matches and monitors Mentor and Mentee relationships.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Organises presenters/facilitators for Workshops and other Forums.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Distributes and collects evaluation forms.</a:t>
            </a:r>
          </a:p>
          <a:p>
            <a:pPr marL="182486" indent="-182486"/>
            <a:endParaRPr lang="en-AU" b="1" dirty="0"/>
          </a:p>
          <a:p>
            <a:pPr marL="182486" indent="-182486"/>
            <a:r>
              <a:rPr lang="en-AU" b="1" dirty="0"/>
              <a:t>Mentor and Mentee Responsibilities</a:t>
            </a:r>
          </a:p>
          <a:p>
            <a:pPr marL="182486" indent="-182486"/>
            <a:endParaRPr lang="en-AU" dirty="0"/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Commitment (time and energy)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Professionalism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Flexibility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Diligence and good faith</a:t>
            </a:r>
          </a:p>
          <a:p>
            <a:pPr marL="182486" indent="-182486">
              <a:buFont typeface="Arial" pitchFamily="34" charset="0"/>
              <a:buChar char="•"/>
            </a:pPr>
            <a:r>
              <a:rPr lang="en-AU" dirty="0"/>
              <a:t>Confidentiality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7C8DEB-108A-4B86-9392-E6E4D5CE9881}" type="slidenum">
              <a:rPr lang="en-AU" smtClean="0"/>
              <a:pPr/>
              <a:t>1</a:t>
            </a:fld>
            <a:endParaRPr lang="en-A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C8DEB-108A-4B86-9392-E6E4D5CE9881}" type="slidenum">
              <a:rPr lang="en-AU" smtClean="0"/>
              <a:pPr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530106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C8DEB-108A-4B86-9392-E6E4D5CE9881}" type="slidenum">
              <a:rPr lang="en-AU" smtClean="0"/>
              <a:pPr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610954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7C8DEB-108A-4B86-9392-E6E4D5CE9881}" type="slidenum">
              <a:rPr lang="en-AU" smtClean="0"/>
              <a:pPr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61853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59020-DB10-41D2-84CF-CE3F8A42ACD0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6FBC900-85F3-47E1-87AA-8548395517CA}"/>
              </a:ext>
            </a:extLst>
          </p:cNvPr>
          <p:cNvPicPr/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7717"/>
            <a:ext cx="1581150" cy="145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43849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669762705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547848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2963200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0519084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0973000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773F7-2DC2-40D0-9A7F-B9D060C102D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94708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9EFD9-5222-4DE7-B746-D2CBF6791779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42444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C7AC2-31BA-4AAD-AEBC-5B131E02FB0C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E791892-A7E9-49F9-BFDB-9E38C59B3D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579001" cy="1457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08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843E6-25E0-439B-9151-6B9DA9E21A84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93945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22B3B-73DB-49DB-B3E8-DC914F8FCDF1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97607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C72F-9366-41B3-8E77-19D1637EB78A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2883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CC24-292F-4A19-8634-73B5D5582D49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99345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02E1F-93A2-4E95-985B-19229B262D9B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266523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BE47C-115A-4649-8D4F-DF167CEECB1F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87681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3E308-D765-4A0C-A071-6E96201FBE0A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7315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259B2-B0B6-4F0B-91D3-1EC9E7756697}" type="datetime1">
              <a:rPr lang="en-US" smtClean="0"/>
              <a:pPr/>
              <a:t>11/25/2025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A43ED07-187B-48F3-94FB-DC254E824C49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508372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  <p:sldLayoutId id="2147483741" r:id="rId12"/>
    <p:sldLayoutId id="2147483742" r:id="rId13"/>
    <p:sldLayoutId id="2147483743" r:id="rId14"/>
    <p:sldLayoutId id="2147483744" r:id="rId15"/>
    <p:sldLayoutId id="2147483745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5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e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5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57166"/>
            <a:ext cx="7772400" cy="1470025"/>
          </a:xfrm>
        </p:spPr>
        <p:txBody>
          <a:bodyPr/>
          <a:lstStyle/>
          <a:p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2357430"/>
            <a:ext cx="7929618" cy="4071966"/>
          </a:xfrm>
        </p:spPr>
        <p:txBody>
          <a:bodyPr/>
          <a:lstStyle/>
          <a:p>
            <a:pPr marL="358775" indent="-358775" algn="l">
              <a:buFont typeface="Arial" pitchFamily="34" charset="0"/>
              <a:buChar char="•"/>
            </a:pPr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1</a:t>
            </a:fld>
            <a:endParaRPr lang="en-AU" dirty="0"/>
          </a:p>
        </p:txBody>
      </p:sp>
      <p:sp>
        <p:nvSpPr>
          <p:cNvPr id="7" name="AutoShape 2" descr="data:image/jpeg;base64,/9j/4AAQSkZJRgABAQAAAQABAAD/2wCEAAkGBwgHBgkIBwgKCgkLDRYPDQwMDRsUFRAWIB0iIiAdHx8kKDQsJCYxJx8fLT0tMTU3Ojo6Iys/RD84QzQ5OjcBCgoKDQwNGg8PGjclHyU3Nzc3Nzc3Nzc3Nzc3Nzc3Nzc3Nzc3Nzc3Nzc3Nzc3Nzc3Nzc3Nzc3Nzc3Nzc3Nzc3N//AABEIAJcAlwMBEQACEQEDEQH/xAAcAAEAAgMBAQEAAAAAAAAAAAAABgcBBAgFAwL/xABAEAABAwMBBQQECwYHAAAAAAABAAIDBAURBhIhMUFRB2GBkRMycbIUFSIjNkJSYnShsSUzcoLB4RYmQ1Nk0dL/xAAaAQEAAgMBAAAAAAAAAAAAAAAABAUCAwYB/8QAMBEAAgIBAgIIBQQDAAAAAAAAAAECAwQREiExBRMyM0FRYXEUIoHR8CORobEVQsH/2gAMAwEAAhEDEQA/ALuQBAEAQBAEAQBAEAQBAEAQBAEAQBAEAQBAEAQBAEAQBAEAQBAEAQBAEAQBAEAQBAEAQBAEAQBAEAQBAEAQBAEAQBAEAQBAEAQBAEAQBAEAQBAEAQBAEAQBAEAQBAEAQBAEAQBAEAQBAEAQBAEAQBAEAQBAEAQBAEAQBAZQGEAQBAEAQBAEAQBAEAQGUBhAEAQBAal1mqae3VM1DAKipjjLooScB7unisoKLklJ6Ixm2otogVx17qO2BpuGnWUwccNdIX7JPTPDKtK8CizsWakCWXbDtQ0NNnahdJZGxxWmme95DWta55LjyAHVbH0XWuLkzD46fLabEvaVc6R4ZcdPmAnk9z4z5Oata6Nrl2LNTN5s49qB61o7SbVWztgrIZqFzuEkhDo/Fw3jxGO9abejbYLWPH+zbDMhJ6NaEzdLGyIyue1sbW7ReTuA656Kv0behL1WmpX947SCar4Jpyh+FyF2y2WRpLXn7rW7yPEK0q6N+Xdc9CDZm8dta1NCs1xq20TR/G9rpomv3tDoXNDu4ODyM+fsW2GDi2r9OT/j7GuWXfB/NEmOk9W0WpIntjaYKuMAyQPIJx9pp5hQMnEnQ+PFeZLoyI2r1JCopIBKAiuo9d2myPdA0uq6pvrRQkYZ/E7l7N5UujBtuWvJepGty4V8ObI2dbavrQZrbYAIDvDvgs0uf5gQD4BTPgsWPCc+PuiN8VfLjGHD2Zqx9pd7pKgx3O20pI9Zno3wvHmT+i2PoymS1hJ/wzH42yL0kiZ6b1rab68QMe6mrDwgnwC7+E8D+vcq+/CsoWr4rzRMqyYWcOTJKohICAIAgGEBA+18f5foyOVaPcerLovvX7fYg5/dr3K500NrUdrB4Gsi98K3yO5n7Mr6eNkfcve626lutDLR1sYfFICN/Fp6joQuZrnKuSlEu5wU1tZz5XUzqOtqaSQ5fBK+InqWkj+i6mEt8VLzKKS0bi/Ak019rH9nUFEZHYFc6lLs7zE1geG+bgPY1Q40Q+LcvTX666Eh2y+HS9dPpoffsojhfqh7pcGRlK8xA9dpoJHfjPmVj0m31K05amWEl1nHyLC11Rw1elLiJgPmoTKwn6rm7wf6eKqsOTjfFrzJ+TFSqepU2h5ZotW200+dp0uw4N5tIOQfBXmak6JalVjNq2OhfC5ovCAdpOrJKD9kWyUsqntzPKw742ng0dCevIe1WeBiKz9SfIg5eQ4/JHmed2Z6Ugq4/jq5RCWPaIponjLTgkF5HPfw9hK29IZcovqocPP7GvEoUl1kvoWeBjgqcsjzL9YbffaV0NfA1zsfIlAAfGerTy/Rbab50vWDNdlUbFpIpLUFmqtP3R9HUkktw+KVuQHt5OHQ/oV0dF0b4bkU1tUqpbWWV2c6rfd4XW24ybVbA3aZIeMzOp+8OfgeqqM/E6p748n/AAWGJkb1slzJuq4mhAEBlAQXtd+jlN+Lb7rlY9F98/YhZ/d/UrfS/wBJbT+Ni94K3ye5l7Mrqe8j7nQDiACXHAHE9Fy5fHPF5qG1d4uFUw/ImqpZGn7pcSPyXVUx21xXoigsesm/VlgU+j5Z+zhlP6MivMhrmM4EuIwG+0s3e1VTzEsvd/ryJ6x28bTx5lf2u4VFouUNbTZZNA/1Hbs8i09x3hWttcbYOMvH81IEJuElJc0TXW2t6e62WKgtXpNqqa01OW74x/t97s8cbse1V2Jgyrsc7PDl9yZkZSnBRj4nqdnOkZbd+1bpHsVT24hhI3xNPEn7x/ILRn5as/Tg+Hj6m3Ex3D55cyeTSNhhfLIcMjaXOPQDeq1cXoTW9Ec63KuluFbU18x+cqHukdnl0HgMBdZXWq4qC8CgnNzbl5l/2SlZQ2eipYxhsUDG/lvXLWyc7JSfiy9rioxSRvZWBmYyEBEO0+1MuGnn1bW5noT6QEcdj6w8t/gp/R93V3KL5MiZle6vcuaKpsle+13ejrmOwYZQXd7eDh5ZV3dX1lbgVdc9k1I6FacjI4EblypfmUAQBAQfte+jlN+Lb7rlY9F98/YhZ3d/UrbTH0ltP42L3grfJ7mXsyup7yPuTjVepbzdaytsNit8xa15hlmjBc53UZ4NHLiq3GxqYRjdbL6E2+6ybddaP1pDs8dTTR1t+2HOYQ6OlactBHAvPP2DcvMrpDcttX7ntGHo90/2JPq3VNJpulBkHpquT91Tg4z3k8m96h42LPIlw5Ik33xqXqVNUUd11CLjfWUbPRMdtTGFuyM88DngbyryM6qNtOvEqnGdutmh8dLXeKzXqnrqimZURN3OBbksB+s3vH9llk0u6txT0PKbFXNSa1Lc1BaP8U22kmtl0dTAH0kc0WSJGkcNxHcqKi34ebU46lrbX10U4y0KkuE91prhVW03KrnMUjoTszPw/GQd2VewjVKCntS1KqbnGTjuPHI2mbuY3LejV4FyRCSvs1TP8Cnnqqinc6kqGAEBrosNDTn5ON4I5nfvyuclpCxR10SfH9y5XGLenM2I6etpDIH0k0hdBURAQj5Ac5wczZydzSOvAggrHdCXj4o9SlHmvM+Qoaxk7JRTSyPEmPRvZluyY4gXA5+S4Fpx13jmst8dNNfzVjbLXl+cD4uoJ3W+kYaQucIHRVDJINhjQW/KeDk4eOv1uCy6yKk2n48PzQx2vbpoU6790f4V0XiU3gdI0QcKOnDvWETc+S5KXaZ0UeSPssT0IAgIL2vHGnaUf8xvuOVl0X3z9vsQc/u17lb6Y+klq/GRe+Fb5Pcz9mV9HeR9zoJcsXw3IDnvUVxlul6rayZxO1K4MH2WAnZb5LqMetV1KKKG6bnNyLs0hTQ0ul7XHBgsNMx5P2i5oJPiSueyZOV0m/MuKIqNUUvIgPaBos0LpbtaYyaUnanhb/pHmR93u5ezhZ4Obv0rs5+BCysbb88eRoaD1f8AEMjqOvLnW9+XNIG0Yn9w6H+/Vbc3D675odo142T1fCXI+3ZxbX3rU091qmZigLpHjiDI/OB4ZJ8lhn2KqlVx8f6R7i19ZY5P8ZF71bZLRdaq3yA/MPLWnq3i0+IIU6m1W1qa8SPZBwm4vwLM7KryyrtLrVK75+jJLAT60ZJI8iceSpukqdtnWLkyxwrN0Nj8CdquJoQHl6ormW3T9fVPx8iB2znm4jDR4khbaK+stjE13T2VuRSWlrW+732ioWjLS8OlPRjd7v8ArxXR5NqqqlIpaa981E6BG5csXwXoCAICBdsB/YNCOZrAcfyPVl0X3rfp9iDn9hL1/wCFcadcGahtbieFXF7wVvkcapL0ZXVPSyL9ToRcsX4QFCaus01kvlRTyNPoZHukp343OYTu8RwP9102Lcra01zRR31uubTJn2d6ypYaKOz3aUQui+TTzP3Nc3k0nkRyzywq/Ow5bnZWtfMl4uSktk/oTmuvFsoqYz1ldTRxY4ukByO4c/BVsapyekVxJ0rIJatlI34UVwu1ZUaeo520UbfSPGySGjm7H1W9x/Lguipc660rpcfz9yms2ym3WuBKuzHU0FG74lrAyNszy6Cbq4/Vd7eR8FC6RxZS/Vj9STh3pfIyRa+0kb9A2somt+MIG4DScCVvHZJ69PbjmomFldS9suy/4JOVj9YtVzRVFDV1tkubJ4C+nq6d2C17cY6hw6FXlkIXQ0fFMqoylCWvJot/TeuLXeYWsmlZR1n1oJXYBP3XHcR+fcqG/Ctq4parzLarKhZz4MkFVX0lHCZqqphhjAztPeAFFUJSeiRvcopatlU621Q/VFXDarLHLJTCTLQ1pDp38jjk0d/tOMK7xMVY8XZZz/oq8i/rpKEeX9k10JpUado3S1Oy+4VAHpXDeI28mD+p5+CrszK6+Xy9lEzGo6qOr5slShkoIAgNa50prqGelbPJAZoyz0sRw5meY71lCW2SlproYyjuTWuhDHdl9te/bluVwkeeLnuYT57KsP8AJ2LlFET4GD5yZk9ltpIx8NrfNn/lP8pb5I8+Bh5s3LPoOCz10FVR3a4Yhdtehc8bDxwIIAWq3OlbFxlFcTZXiqEk1JkvChEo0btaKG8UhpbjTtmiJyM7i09QRvBWyu2dct0HoYThGa0kiD1vZVA+QuobtJCwn1ZoBJjxBarGHSskvmjr9dCFLAi+TFB2U0sUu3W3OSYZ9WGER58SSvZ9Kza0hHT+RHo+OvzMnFptNBZ6T4LbqZkMXE43lx6kneT7VW2Wztlum9WTYVxgtIoi917NrVXV5qYJpaSN5JkhiALSerc+r7N/dhTKukbYR2takazChKWqehLqCm+B0kVP6aWYRjZEkzgXkd55qDKW5t6EqMdq0PPvmmbVfQDcKUGVvqzMOy9viOPjlbaciynsPgYWUV2dpEPq+ymN7z8EvD2M+zNTh58w4fop8elWu1Dj7kSWAvCQo+yenjk2qu6Okb9mCnEZ8yT+iS6Vl/pHT6ni6PWvzMmdj09bLHEW26laxx9aRx2nu9pP6cFXW32XPWbJtdUK1pFHqrUbAgCAIAgCAygMIAgCAIAgCAIAgCAIAgCAIAgCAIAgCAIAgCAIAgCAIAgCAIAgCAIAgCAIAgCAIAgCAIAgCAIAgCAIAgCAIAgCAIAgCAIAgCAIAgCAIAgCAIAgCAIAgCAIAgCAIAgCAIAgCAIAgCAIAgCAIAgCAIAgCAIAgCAIAgCAIAgCAIAgCAIAgCAIAgCAIAgP/9k="/>
          <p:cNvSpPr>
            <a:spLocks noChangeAspect="1" noChangeArrowheads="1"/>
          </p:cNvSpPr>
          <p:nvPr/>
        </p:nvSpPr>
        <p:spPr bwMode="auto">
          <a:xfrm>
            <a:off x="0" y="-685800"/>
            <a:ext cx="14382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AutoShape 4" descr="data:image/jpeg;base64,/9j/4AAQSkZJRgABAQAAAQABAAD/2wCEAAkGBwgHBgkIBwgKCgkLDRYPDQwMDRsUFRAWIB0iIiAdHx8kKDQsJCYxJx8fLT0tMTU3Ojo6Iys/RD84QzQ5OjcBCgoKDQwNGg8PGjclHyU3Nzc3Nzc3Nzc3Nzc3Nzc3Nzc3Nzc3Nzc3Nzc3Nzc3Nzc3Nzc3Nzc3Nzc3Nzc3Nzc3N//AABEIAJcAlwMBEQACEQEDEQH/xAAcAAEAAgMBAQEAAAAAAAAAAAAABgcBBAgFAwL/xABAEAABAwMBBQQECwYHAAAAAAABAAIDBAURBhIhMUFRB2GBkRMycbIUFSIjNkJSYnShsSUzcoLB4RYmQ1Nk0dL/xAAaAQEAAgMBAAAAAAAAAAAAAAAABAUCAwYB/8QAMBEAAgIBAgIIBQQDAAAAAAAAAAECAwQREiExBRMyM0FRYXEUIoHR8CORobEVQsH/2gAMAwEAAhEDEQA/ALuQBAEAQBAEAQBAEAQBAEAQBAEAQBAEAQBAEAQBAEAQBAEAQBAEAQBAEAQBAEAQBAEAQBAEAQBAEAQBAEAQBAEAQBAEAQBAEAQBAEAQBAEAQBAEAQBAEAQBAEAQBAEAQBAEAQBAEAQBAEAQBAEAQBAEAQBAEAQBAEAQBAZQGEAQBAEAQBAEAQBAEAQGUBhAEAQBAal1mqae3VM1DAKipjjLooScB7unisoKLklJ6Ixm2otogVx17qO2BpuGnWUwccNdIX7JPTPDKtK8CizsWakCWXbDtQ0NNnahdJZGxxWmme95DWta55LjyAHVbH0XWuLkzD46fLabEvaVc6R4ZcdPmAnk9z4z5Oata6Nrl2LNTN5s49qB61o7SbVWztgrIZqFzuEkhDo/Fw3jxGO9abejbYLWPH+zbDMhJ6NaEzdLGyIyue1sbW7ReTuA656Kv0behL1WmpX947SCar4Jpyh+FyF2y2WRpLXn7rW7yPEK0q6N+Xdc9CDZm8dta1NCs1xq20TR/G9rpomv3tDoXNDu4ODyM+fsW2GDi2r9OT/j7GuWXfB/NEmOk9W0WpIntjaYKuMAyQPIJx9pp5hQMnEnQ+PFeZLoyI2r1JCopIBKAiuo9d2myPdA0uq6pvrRQkYZ/E7l7N5UujBtuWvJepGty4V8ObI2dbavrQZrbYAIDvDvgs0uf5gQD4BTPgsWPCc+PuiN8VfLjGHD2Zqx9pd7pKgx3O20pI9Zno3wvHmT+i2PoymS1hJ/wzH42yL0kiZ6b1rab68QMe6mrDwgnwC7+E8D+vcq+/CsoWr4rzRMqyYWcOTJKohICAIAgGEBA+18f5foyOVaPcerLovvX7fYg5/dr3K500NrUdrB4Gsi98K3yO5n7Mr6eNkfcve626lutDLR1sYfFICN/Fp6joQuZrnKuSlEu5wU1tZz5XUzqOtqaSQ5fBK+InqWkj+i6mEt8VLzKKS0bi/Ak019rH9nUFEZHYFc6lLs7zE1geG+bgPY1Q40Q+LcvTX666Eh2y+HS9dPpoffsojhfqh7pcGRlK8xA9dpoJHfjPmVj0m31K05amWEl1nHyLC11Rw1elLiJgPmoTKwn6rm7wf6eKqsOTjfFrzJ+TFSqepU2h5ZotW200+dp0uw4N5tIOQfBXmak6JalVjNq2OhfC5ovCAdpOrJKD9kWyUsqntzPKw742ng0dCevIe1WeBiKz9SfIg5eQ4/JHmed2Z6Ugq4/jq5RCWPaIponjLTgkF5HPfw9hK29IZcovqocPP7GvEoUl1kvoWeBjgqcsjzL9YbffaV0NfA1zsfIlAAfGerTy/Rbab50vWDNdlUbFpIpLUFmqtP3R9HUkktw+KVuQHt5OHQ/oV0dF0b4bkU1tUqpbWWV2c6rfd4XW24ybVbA3aZIeMzOp+8OfgeqqM/E6p748n/AAWGJkb1slzJuq4mhAEBlAQXtd+jlN+Lb7rlY9F98/YhZ/d/UrfS/wBJbT+Ni94K3ye5l7Mrqe8j7nQDiACXHAHE9Fy5fHPF5qG1d4uFUw/ImqpZGn7pcSPyXVUx21xXoigsesm/VlgU+j5Z+zhlP6MivMhrmM4EuIwG+0s3e1VTzEsvd/ryJ6x28bTx5lf2u4VFouUNbTZZNA/1Hbs8i09x3hWttcbYOMvH81IEJuElJc0TXW2t6e62WKgtXpNqqa01OW74x/t97s8cbse1V2Jgyrsc7PDl9yZkZSnBRj4nqdnOkZbd+1bpHsVT24hhI3xNPEn7x/ILRn5as/Tg+Hj6m3Ex3D55cyeTSNhhfLIcMjaXOPQDeq1cXoTW9Ec63KuluFbU18x+cqHukdnl0HgMBdZXWq4qC8CgnNzbl5l/2SlZQ2eipYxhsUDG/lvXLWyc7JSfiy9rioxSRvZWBmYyEBEO0+1MuGnn1bW5noT6QEcdj6w8t/gp/R93V3KL5MiZle6vcuaKpsle+13ejrmOwYZQXd7eDh5ZV3dX1lbgVdc9k1I6FacjI4EblypfmUAQBAQfte+jlN+Lb7rlY9F98/YhZ3d/UrbTH0ltP42L3grfJ7mXsyup7yPuTjVepbzdaytsNit8xa15hlmjBc53UZ4NHLiq3GxqYRjdbL6E2+6ybddaP1pDs8dTTR1t+2HOYQ6OlactBHAvPP2DcvMrpDcttX7ntGHo90/2JPq3VNJpulBkHpquT91Tg4z3k8m96h42LPIlw5Ik33xqXqVNUUd11CLjfWUbPRMdtTGFuyM88DngbyryM6qNtOvEqnGdutmh8dLXeKzXqnrqimZURN3OBbksB+s3vH9llk0u6txT0PKbFXNSa1Lc1BaP8U22kmtl0dTAH0kc0WSJGkcNxHcqKi34ebU46lrbX10U4y0KkuE91prhVW03KrnMUjoTszPw/GQd2VewjVKCntS1KqbnGTjuPHI2mbuY3LejV4FyRCSvs1TP8Cnnqqinc6kqGAEBrosNDTn5ON4I5nfvyuclpCxR10SfH9y5XGLenM2I6etpDIH0k0hdBURAQj5Ac5wczZydzSOvAggrHdCXj4o9SlHmvM+Qoaxk7JRTSyPEmPRvZluyY4gXA5+S4Fpx13jmst8dNNfzVjbLXl+cD4uoJ3W+kYaQucIHRVDJINhjQW/KeDk4eOv1uCy6yKk2n48PzQx2vbpoU6790f4V0XiU3gdI0QcKOnDvWETc+S5KXaZ0UeSPssT0IAgIL2vHGnaUf8xvuOVl0X3z9vsQc/u17lb6Y+klq/GRe+Fb5Pcz9mV9HeR9zoJcsXw3IDnvUVxlul6rayZxO1K4MH2WAnZb5LqMetV1KKKG6bnNyLs0hTQ0ul7XHBgsNMx5P2i5oJPiSueyZOV0m/MuKIqNUUvIgPaBos0LpbtaYyaUnanhb/pHmR93u5ezhZ4Obv0rs5+BCysbb88eRoaD1f8AEMjqOvLnW9+XNIG0Yn9w6H+/Vbc3D675odo142T1fCXI+3ZxbX3rU091qmZigLpHjiDI/OB4ZJ8lhn2KqlVx8f6R7i19ZY5P8ZF71bZLRdaq3yA/MPLWnq3i0+IIU6m1W1qa8SPZBwm4vwLM7KryyrtLrVK75+jJLAT60ZJI8iceSpukqdtnWLkyxwrN0Nj8CdquJoQHl6ormW3T9fVPx8iB2znm4jDR4khbaK+stjE13T2VuRSWlrW+732ioWjLS8OlPRjd7v8ArxXR5NqqqlIpaa981E6BG5csXwXoCAICBdsB/YNCOZrAcfyPVl0X3rfp9iDn9hL1/wCFcadcGahtbieFXF7wVvkcapL0ZXVPSyL9ToRcsX4QFCaus01kvlRTyNPoZHukp343OYTu8RwP9102Lcra01zRR31uubTJn2d6ypYaKOz3aUQui+TTzP3Nc3k0nkRyzywq/Ow5bnZWtfMl4uSktk/oTmuvFsoqYz1ldTRxY4ukByO4c/BVsapyekVxJ0rIJatlI34UVwu1ZUaeo520UbfSPGySGjm7H1W9x/Lguipc660rpcfz9yms2ym3WuBKuzHU0FG74lrAyNszy6Cbq4/Vd7eR8FC6RxZS/Vj9STh3pfIyRa+0kb9A2somt+MIG4DScCVvHZJ69PbjmomFldS9suy/4JOVj9YtVzRVFDV1tkubJ4C+nq6d2C17cY6hw6FXlkIXQ0fFMqoylCWvJot/TeuLXeYWsmlZR1n1oJXYBP3XHcR+fcqG/Ctq4parzLarKhZz4MkFVX0lHCZqqphhjAztPeAFFUJSeiRvcopatlU621Q/VFXDarLHLJTCTLQ1pDp38jjk0d/tOMK7xMVY8XZZz/oq8i/rpKEeX9k10JpUado3S1Oy+4VAHpXDeI28mD+p5+CrszK6+Xy9lEzGo6qOr5slShkoIAgNa50prqGelbPJAZoyz0sRw5meY71lCW2SlproYyjuTWuhDHdl9te/bluVwkeeLnuYT57KsP8AJ2LlFET4GD5yZk9ltpIx8NrfNn/lP8pb5I8+Bh5s3LPoOCz10FVR3a4Yhdtehc8bDxwIIAWq3OlbFxlFcTZXiqEk1JkvChEo0btaKG8UhpbjTtmiJyM7i09QRvBWyu2dct0HoYThGa0kiD1vZVA+QuobtJCwn1ZoBJjxBarGHSskvmjr9dCFLAi+TFB2U0sUu3W3OSYZ9WGER58SSvZ9Kza0hHT+RHo+OvzMnFptNBZ6T4LbqZkMXE43lx6kneT7VW2Wztlum9WTYVxgtIoi917NrVXV5qYJpaSN5JkhiALSerc+r7N/dhTKukbYR2takazChKWqehLqCm+B0kVP6aWYRjZEkzgXkd55qDKW5t6EqMdq0PPvmmbVfQDcKUGVvqzMOy9viOPjlbaciynsPgYWUV2dpEPq+ymN7z8EvD2M+zNTh58w4fop8elWu1Dj7kSWAvCQo+yenjk2qu6Okb9mCnEZ8yT+iS6Vl/pHT6ni6PWvzMmdj09bLHEW26laxx9aRx2nu9pP6cFXW32XPWbJtdUK1pFHqrUbAgCAIAgCAygMIAgCAIAgCAIAgCAIAgCAIAgCAIAgCAIAgCAIAgCAIAgCAIAgCAIAgCAIAgCAIAgCAIAgCAIAgCAIAgCAIAgCAIAgCAIAgCAIAgCAIAgCAIAgCAIAgCAIAgCAIAgCAIAgCAIAgCAIAgCAIAgCAIAgCAIAgCAIAgCAIAgCAIAgCAIAgCAIAgCAIAgP/9k="/>
          <p:cNvSpPr>
            <a:spLocks noChangeAspect="1" noChangeArrowheads="1"/>
          </p:cNvSpPr>
          <p:nvPr/>
        </p:nvSpPr>
        <p:spPr bwMode="auto">
          <a:xfrm>
            <a:off x="152400" y="-533400"/>
            <a:ext cx="14382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AutoShape 6" descr="data:image/jpeg;base64,/9j/4AAQSkZJRgABAQAAAQABAAD/2wCEAAkGBwgHBgkIBwgKCgkLDRYPDQwMDRsUFRAWIB0iIiAdHx8kKDQsJCYxJx8fLT0tMTU3Ojo6Iys/RD84QzQ5OjcBCgoKDQwNGg8PGjclHyU3Nzc3Nzc3Nzc3Nzc3Nzc3Nzc3Nzc3Nzc3Nzc3Nzc3Nzc3Nzc3Nzc3Nzc3Nzc3Nzc3N//AABEIAJcAlwMBEQACEQEDEQH/xAAcAAEAAgMBAQEAAAAAAAAAAAAABgcBBAgFAwL/xABAEAABAwMBBQQECwYHAAAAAAABAAIDBAURBhIhMUFRB2GBkRMycbIUFSIjNkJSYnShsSUzcoLB4RYmQ1Nk0dL/xAAaAQEAAgMBAAAAAAAAAAAAAAAABAUCAwYB/8QAMBEAAgIBAgIIBQQDAAAAAAAAAAECAwQREiExBRMyM0FRYXEUIoHR8CORobEVQsH/2gAMAwEAAhEDEQA/ALuQBAEAQBAEAQBAEAQBAEAQBAEAQBAEAQBAEAQBAEAQBAEAQBAEAQBAEAQBAEAQBAEAQBAEAQBAEAQBAEAQBAEAQBAEAQBAEAQBAEAQBAEAQBAEAQBAEAQBAEAQBAEAQBAEAQBAEAQBAEAQBAEAQBAEAQBAEAQBAEAQBAZQGEAQBAEAQBAEAQBAEAQGUBhAEAQBAal1mqae3VM1DAKipjjLooScB7unisoKLklJ6Ixm2otogVx17qO2BpuGnWUwccNdIX7JPTPDKtK8CizsWakCWXbDtQ0NNnahdJZGxxWmme95DWta55LjyAHVbH0XWuLkzD46fLabEvaVc6R4ZcdPmAnk9z4z5Oata6Nrl2LNTN5s49qB61o7SbVWztgrIZqFzuEkhDo/Fw3jxGO9abejbYLWPH+zbDMhJ6NaEzdLGyIyue1sbW7ReTuA656Kv0behL1WmpX947SCar4Jpyh+FyF2y2WRpLXn7rW7yPEK0q6N+Xdc9CDZm8dta1NCs1xq20TR/G9rpomv3tDoXNDu4ODyM+fsW2GDi2r9OT/j7GuWXfB/NEmOk9W0WpIntjaYKuMAyQPIJx9pp5hQMnEnQ+PFeZLoyI2r1JCopIBKAiuo9d2myPdA0uq6pvrRQkYZ/E7l7N5UujBtuWvJepGty4V8ObI2dbavrQZrbYAIDvDvgs0uf5gQD4BTPgsWPCc+PuiN8VfLjGHD2Zqx9pd7pKgx3O20pI9Zno3wvHmT+i2PoymS1hJ/wzH42yL0kiZ6b1rab68QMe6mrDwgnwC7+E8D+vcq+/CsoWr4rzRMqyYWcOTJKohICAIAgGEBA+18f5foyOVaPcerLovvX7fYg5/dr3K500NrUdrB4Gsi98K3yO5n7Mr6eNkfcve626lutDLR1sYfFICN/Fp6joQuZrnKuSlEu5wU1tZz5XUzqOtqaSQ5fBK+InqWkj+i6mEt8VLzKKS0bi/Ak019rH9nUFEZHYFc6lLs7zE1geG+bgPY1Q40Q+LcvTX666Eh2y+HS9dPpoffsojhfqh7pcGRlK8xA9dpoJHfjPmVj0m31K05amWEl1nHyLC11Rw1elLiJgPmoTKwn6rm7wf6eKqsOTjfFrzJ+TFSqepU2h5ZotW200+dp0uw4N5tIOQfBXmak6JalVjNq2OhfC5ovCAdpOrJKD9kWyUsqntzPKw742ng0dCevIe1WeBiKz9SfIg5eQ4/JHmed2Z6Ugq4/jq5RCWPaIponjLTgkF5HPfw9hK29IZcovqocPP7GvEoUl1kvoWeBjgqcsjzL9YbffaV0NfA1zsfIlAAfGerTy/Rbab50vWDNdlUbFpIpLUFmqtP3R9HUkktw+KVuQHt5OHQ/oV0dF0b4bkU1tUqpbWWV2c6rfd4XW24ybVbA3aZIeMzOp+8OfgeqqM/E6p748n/AAWGJkb1slzJuq4mhAEBlAQXtd+jlN+Lb7rlY9F98/YhZ/d/UrfS/wBJbT+Ni94K3ye5l7Mrqe8j7nQDiACXHAHE9Fy5fHPF5qG1d4uFUw/ImqpZGn7pcSPyXVUx21xXoigsesm/VlgU+j5Z+zhlP6MivMhrmM4EuIwG+0s3e1VTzEsvd/ryJ6x28bTx5lf2u4VFouUNbTZZNA/1Hbs8i09x3hWttcbYOMvH81IEJuElJc0TXW2t6e62WKgtXpNqqa01OW74x/t97s8cbse1V2Jgyrsc7PDl9yZkZSnBRj4nqdnOkZbd+1bpHsVT24hhI3xNPEn7x/ILRn5as/Tg+Hj6m3Ex3D55cyeTSNhhfLIcMjaXOPQDeq1cXoTW9Ec63KuluFbU18x+cqHukdnl0HgMBdZXWq4qC8CgnNzbl5l/2SlZQ2eipYxhsUDG/lvXLWyc7JSfiy9rioxSRvZWBmYyEBEO0+1MuGnn1bW5noT6QEcdj6w8t/gp/R93V3KL5MiZle6vcuaKpsle+13ejrmOwYZQXd7eDh5ZV3dX1lbgVdc9k1I6FacjI4EblypfmUAQBAQfte+jlN+Lb7rlY9F98/YhZ3d/UrbTH0ltP42L3grfJ7mXsyup7yPuTjVepbzdaytsNit8xa15hlmjBc53UZ4NHLiq3GxqYRjdbL6E2+6ybddaP1pDs8dTTR1t+2HOYQ6OlactBHAvPP2DcvMrpDcttX7ntGHo90/2JPq3VNJpulBkHpquT91Tg4z3k8m96h42LPIlw5Ik33xqXqVNUUd11CLjfWUbPRMdtTGFuyM88DngbyryM6qNtOvEqnGdutmh8dLXeKzXqnrqimZURN3OBbksB+s3vH9llk0u6txT0PKbFXNSa1Lc1BaP8U22kmtl0dTAH0kc0WSJGkcNxHcqKi34ebU46lrbX10U4y0KkuE91prhVW03KrnMUjoTszPw/GQd2VewjVKCntS1KqbnGTjuPHI2mbuY3LejV4FyRCSvs1TP8Cnnqqinc6kqGAEBrosNDTn5ON4I5nfvyuclpCxR10SfH9y5XGLenM2I6etpDIH0k0hdBURAQj5Ac5wczZydzSOvAggrHdCXj4o9SlHmvM+Qoaxk7JRTSyPEmPRvZluyY4gXA5+S4Fpx13jmst8dNNfzVjbLXl+cD4uoJ3W+kYaQucIHRVDJINhjQW/KeDk4eOv1uCy6yKk2n48PzQx2vbpoU6790f4V0XiU3gdI0QcKOnDvWETc+S5KXaZ0UeSPssT0IAgIL2vHGnaUf8xvuOVl0X3z9vsQc/u17lb6Y+klq/GRe+Fb5Pcz9mV9HeR9zoJcsXw3IDnvUVxlul6rayZxO1K4MH2WAnZb5LqMetV1KKKG6bnNyLs0hTQ0ul7XHBgsNMx5P2i5oJPiSueyZOV0m/MuKIqNUUvIgPaBos0LpbtaYyaUnanhb/pHmR93u5ezhZ4Obv0rs5+BCysbb88eRoaD1f8AEMjqOvLnW9+XNIG0Yn9w6H+/Vbc3D675odo142T1fCXI+3ZxbX3rU091qmZigLpHjiDI/OB4ZJ8lhn2KqlVx8f6R7i19ZY5P8ZF71bZLRdaq3yA/MPLWnq3i0+IIU6m1W1qa8SPZBwm4vwLM7KryyrtLrVK75+jJLAT60ZJI8iceSpukqdtnWLkyxwrN0Nj8CdquJoQHl6ormW3T9fVPx8iB2znm4jDR4khbaK+stjE13T2VuRSWlrW+732ioWjLS8OlPRjd7v8ArxXR5NqqqlIpaa981E6BG5csXwXoCAICBdsB/YNCOZrAcfyPVl0X3rfp9iDn9hL1/wCFcadcGahtbieFXF7wVvkcapL0ZXVPSyL9ToRcsX4QFCaus01kvlRTyNPoZHukp343OYTu8RwP9102Lcra01zRR31uubTJn2d6ypYaKOz3aUQui+TTzP3Nc3k0nkRyzywq/Ow5bnZWtfMl4uSktk/oTmuvFsoqYz1ldTRxY4ukByO4c/BVsapyekVxJ0rIJatlI34UVwu1ZUaeo520UbfSPGySGjm7H1W9x/Lguipc660rpcfz9yms2ym3WuBKuzHU0FG74lrAyNszy6Cbq4/Vd7eR8FC6RxZS/Vj9STh3pfIyRa+0kb9A2somt+MIG4DScCVvHZJ69PbjmomFldS9suy/4JOVj9YtVzRVFDV1tkubJ4C+nq6d2C17cY6hw6FXlkIXQ0fFMqoylCWvJot/TeuLXeYWsmlZR1n1oJXYBP3XHcR+fcqG/Ctq4parzLarKhZz4MkFVX0lHCZqqphhjAztPeAFFUJSeiRvcopatlU621Q/VFXDarLHLJTCTLQ1pDp38jjk0d/tOMK7xMVY8XZZz/oq8i/rpKEeX9k10JpUado3S1Oy+4VAHpXDeI28mD+p5+CrszK6+Xy9lEzGo6qOr5slShkoIAgNa50prqGelbPJAZoyz0sRw5meY71lCW2SlproYyjuTWuhDHdl9te/bluVwkeeLnuYT57KsP8AJ2LlFET4GD5yZk9ltpIx8NrfNn/lP8pb5I8+Bh5s3LPoOCz10FVR3a4Yhdtehc8bDxwIIAWq3OlbFxlFcTZXiqEk1JkvChEo0btaKG8UhpbjTtmiJyM7i09QRvBWyu2dct0HoYThGa0kiD1vZVA+QuobtJCwn1ZoBJjxBarGHSskvmjr9dCFLAi+TFB2U0sUu3W3OSYZ9WGER58SSvZ9Kza0hHT+RHo+OvzMnFptNBZ6T4LbqZkMXE43lx6kneT7VW2Wztlum9WTYVxgtIoi917NrVXV5qYJpaSN5JkhiALSerc+r7N/dhTKukbYR2takazChKWqehLqCm+B0kVP6aWYRjZEkzgXkd55qDKW5t6EqMdq0PPvmmbVfQDcKUGVvqzMOy9viOPjlbaciynsPgYWUV2dpEPq+ymN7z8EvD2M+zNTh58w4fop8elWu1Dj7kSWAvCQo+yenjk2qu6Okb9mCnEZ8yT+iS6Vl/pHT6ni6PWvzMmdj09bLHEW26laxx9aRx2nu9pP6cFXW32XPWbJtdUK1pFHqrUbAgCAIAgCAygMIAgCAIAgCAIAgCAIAgCAIAgCAIAgCAIAgCAIAgCAIAgCAIAgCAIAgCAIAgCAIAgCAIAgCAIAgCAIAgCAIAgCAIAgCAIAgCAIAgCAIAgCAIAgCAIAgCAIAgCAIAgCAIAgCAIAgCAIAgCAIAgCAIAgCAIAgCAIAgCAIAgCAIAgCAIAgCAIAgCAIAgP/9k="/>
          <p:cNvSpPr>
            <a:spLocks noChangeAspect="1" noChangeArrowheads="1"/>
          </p:cNvSpPr>
          <p:nvPr/>
        </p:nvSpPr>
        <p:spPr bwMode="auto">
          <a:xfrm>
            <a:off x="304800" y="-381000"/>
            <a:ext cx="1438275" cy="143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10" name="TextBox 9"/>
          <p:cNvSpPr txBox="1"/>
          <p:nvPr/>
        </p:nvSpPr>
        <p:spPr>
          <a:xfrm>
            <a:off x="719137" y="6237312"/>
            <a:ext cx="80293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			</a:t>
            </a:r>
          </a:p>
        </p:txBody>
      </p:sp>
      <p:pic>
        <p:nvPicPr>
          <p:cNvPr id="11" name="Picture 3" descr="Time logo #2 Marine Blue - Whitebase 28sept09.JPG">
            <a:extLst>
              <a:ext uri="{FF2B5EF4-FFF2-40B4-BE49-F238E27FC236}">
                <a16:creationId xmlns:a16="http://schemas.microsoft.com/office/drawing/2014/main" id="{993D260A-B3EA-402B-85FC-0DCBF87491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533400"/>
            <a:ext cx="9260400" cy="7835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128537-4DB3-93EC-CB71-25FA885D1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D3EC82-6ED6-768E-6B87-E792F60BA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/>
              <a:t>        </a:t>
            </a:r>
            <a:br>
              <a:rPr lang="en-GB"/>
            </a:br>
            <a:r>
              <a:rPr lang="en-GB"/>
              <a:t>         A Simple Role Play </a:t>
            </a:r>
            <a:endParaRPr lang="en-NZ"/>
          </a:p>
        </p:txBody>
      </p:sp>
      <p:sp>
        <p:nvSpPr>
          <p:cNvPr id="13" name="Isosceles Triangle 12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274389C-AB2E-5DA7-D9FD-66485AC87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0899" y="6182876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 smtClean="0"/>
              <a:pPr>
                <a:spcAft>
                  <a:spcPts val="600"/>
                </a:spcAft>
              </a:pPr>
              <a:t>10</a:t>
            </a:fld>
            <a:endParaRPr lang="en-AU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A2A9543-3B15-B1EE-D898-1A19069C14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80777D92-A13B-3382-BEB3-AE61CEFB70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9777053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70633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73FEED-649F-FA56-0B56-258434787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1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B4FC6F6E-A4B3-3027-BEF0-230E849AF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GB" sz="3200">
                <a:solidFill>
                  <a:schemeClr val="accent1">
                    <a:lumMod val="75000"/>
                  </a:schemeClr>
                </a:solidFill>
              </a:rPr>
              <a:t>      </a:t>
            </a:r>
            <a:br>
              <a:rPr lang="en-GB" sz="320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200">
                <a:solidFill>
                  <a:schemeClr val="accent1">
                    <a:lumMod val="75000"/>
                  </a:schemeClr>
                </a:solidFill>
              </a:rPr>
              <a:t>Tools &amp; Scripts you can use immediately</a:t>
            </a:r>
            <a:endParaRPr lang="en-NZ" sz="32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11290B-E671-F0A9-4BAD-AB873E249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96817" y="6041362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AU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7FD358D-1F27-1002-1111-B5BF4EBADA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709597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B522F450-4C76-2461-2E83-8AE69CB76D5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5928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6F03E7-CBCD-7F1D-4E95-A4CA255DC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DEF6939-0F2B-7697-C842-57D54FF3F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875184"/>
          </a:xfrm>
        </p:spPr>
        <p:txBody>
          <a:bodyPr>
            <a:normAutofit fontScale="90000"/>
          </a:bodyPr>
          <a:lstStyle/>
          <a:p>
            <a:r>
              <a:rPr lang="en-GB" dirty="0"/>
              <a:t>             </a:t>
            </a:r>
            <a:r>
              <a:rPr lang="en-GB" sz="4000" dirty="0"/>
              <a:t>Key Takeaways </a:t>
            </a:r>
            <a:br>
              <a:rPr lang="en-GB" dirty="0"/>
            </a:br>
            <a:endParaRPr lang="en-NZ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DFEAAFC-77B4-4362-1833-B6C8410B6F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6347714" cy="3880773"/>
          </a:xfrm>
        </p:spPr>
        <p:txBody>
          <a:bodyPr/>
          <a:lstStyle/>
          <a:p>
            <a:r>
              <a:rPr lang="en-GB" sz="2400" dirty="0"/>
              <a:t>Negotiation  =  Universal skill</a:t>
            </a:r>
          </a:p>
          <a:p>
            <a:r>
              <a:rPr lang="en-GB" sz="2400"/>
              <a:t>Preparation + Empathy </a:t>
            </a:r>
            <a:r>
              <a:rPr lang="en-GB" sz="2400" dirty="0"/>
              <a:t>= Success</a:t>
            </a:r>
          </a:p>
          <a:p>
            <a:r>
              <a:rPr lang="en-GB" sz="2400" dirty="0"/>
              <a:t>Practice daily</a:t>
            </a:r>
          </a:p>
          <a:p>
            <a:pPr marL="0" indent="0">
              <a:buNone/>
            </a:pPr>
            <a:r>
              <a:rPr lang="en-NZ" sz="2800" dirty="0">
                <a:solidFill>
                  <a:srgbClr val="00B0F0"/>
                </a:solidFill>
              </a:rPr>
              <a:t>      “</a:t>
            </a:r>
            <a:r>
              <a:rPr lang="en-NZ" sz="2400" dirty="0">
                <a:solidFill>
                  <a:srgbClr val="00B0F0"/>
                </a:solidFill>
              </a:rPr>
              <a:t>You don’t get what you deserve,</a:t>
            </a:r>
          </a:p>
          <a:p>
            <a:pPr marL="0" indent="0">
              <a:buNone/>
            </a:pPr>
            <a:r>
              <a:rPr lang="en-NZ" sz="2400" dirty="0">
                <a:solidFill>
                  <a:srgbClr val="00B0F0"/>
                </a:solidFill>
              </a:rPr>
              <a:t>           you get what you negotiate”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B5DEA65-98CC-6361-1C37-EDA2151C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12</a:t>
            </a:fld>
            <a:endParaRPr lang="en-AU" dirty="0"/>
          </a:p>
        </p:txBody>
      </p:sp>
      <p:pic>
        <p:nvPicPr>
          <p:cNvPr id="6" name="Graphic 5" descr="Handshake">
            <a:extLst>
              <a:ext uri="{FF2B5EF4-FFF2-40B4-BE49-F238E27FC236}">
                <a16:creationId xmlns:a16="http://schemas.microsoft.com/office/drawing/2014/main" id="{A5140C8F-0721-2E00-DCF2-FF29F8FA0B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835696" y="4271964"/>
            <a:ext cx="385762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0107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CDE2F-3C96-4569-BB01-92CC2888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42997" y="6041362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 smtClean="0"/>
              <a:pPr>
                <a:spcAft>
                  <a:spcPts val="600"/>
                </a:spcAft>
              </a:pPr>
              <a:t>2</a:t>
            </a:fld>
            <a:endParaRPr lang="en-AU"/>
          </a:p>
        </p:txBody>
      </p:sp>
      <p:graphicFrame>
        <p:nvGraphicFramePr>
          <p:cNvPr id="63" name="Content Placeholder 2">
            <a:extLst>
              <a:ext uri="{FF2B5EF4-FFF2-40B4-BE49-F238E27FC236}">
                <a16:creationId xmlns:a16="http://schemas.microsoft.com/office/drawing/2014/main" id="{CCF8075E-F819-DE5E-EC43-BA50E7E768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8901310"/>
              </p:ext>
            </p:extLst>
          </p:nvPr>
        </p:nvGraphicFramePr>
        <p:xfrm>
          <a:off x="508397" y="2160588"/>
          <a:ext cx="6447234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20F784C0-0D3A-402C-AEB2-12E1CE0E4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7584" y="-2127780"/>
            <a:ext cx="6347713" cy="1320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400"/>
              <a:t>Negotiation : A Life Skill Beyond the Workplace </a:t>
            </a:r>
            <a:br>
              <a:rPr lang="en-GB" sz="1400"/>
            </a:br>
            <a:br>
              <a:rPr lang="en-GB" sz="1400"/>
            </a:br>
            <a:br>
              <a:rPr lang="en-GB" sz="1400"/>
            </a:br>
            <a:br>
              <a:rPr lang="en-GB" sz="1400"/>
            </a:br>
            <a:br>
              <a:rPr lang="en-GB" sz="1400"/>
            </a:br>
            <a:endParaRPr lang="en-NZ" sz="1400"/>
          </a:p>
        </p:txBody>
      </p:sp>
    </p:spTree>
    <p:extLst>
      <p:ext uri="{BB962C8B-B14F-4D97-AF65-F5344CB8AC3E}">
        <p14:creationId xmlns:p14="http://schemas.microsoft.com/office/powerpoint/2010/main" val="2477685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roup 62">
            <a:extLst>
              <a:ext uri="{FF2B5EF4-FFF2-40B4-BE49-F238E27FC236}">
                <a16:creationId xmlns:a16="http://schemas.microsoft.com/office/drawing/2014/main" id="{947CDE17-06F4-4FCE-8BFE-AD89EACB70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9144001" cy="6866467"/>
            <a:chOff x="0" y="-8467"/>
            <a:chExt cx="12192000" cy="6866467"/>
          </a:xfrm>
        </p:grpSpPr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A64534B-C7D9-476B-876D-0A9259D50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C527E124-CDC8-4D04-848D-E43E18F42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23">
              <a:extLst>
                <a:ext uri="{FF2B5EF4-FFF2-40B4-BE49-F238E27FC236}">
                  <a16:creationId xmlns:a16="http://schemas.microsoft.com/office/drawing/2014/main" id="{A768FF94-39B1-44FB-9670-D6F5007FB8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67" name="Rectangle 25">
              <a:extLst>
                <a:ext uri="{FF2B5EF4-FFF2-40B4-BE49-F238E27FC236}">
                  <a16:creationId xmlns:a16="http://schemas.microsoft.com/office/drawing/2014/main" id="{FCE6337A-0F72-4D0B-81DA-748DC80AB6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68" name="Isosceles Triangle 67">
              <a:extLst>
                <a:ext uri="{FF2B5EF4-FFF2-40B4-BE49-F238E27FC236}">
                  <a16:creationId xmlns:a16="http://schemas.microsoft.com/office/drawing/2014/main" id="{2972CF86-A510-4E29-8CED-C0612D080F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69" name="Rectangle 27">
              <a:extLst>
                <a:ext uri="{FF2B5EF4-FFF2-40B4-BE49-F238E27FC236}">
                  <a16:creationId xmlns:a16="http://schemas.microsoft.com/office/drawing/2014/main" id="{51B0A8D9-B28B-4CE3-8AB6-6633ADD997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70" name="Rectangle 28">
              <a:extLst>
                <a:ext uri="{FF2B5EF4-FFF2-40B4-BE49-F238E27FC236}">
                  <a16:creationId xmlns:a16="http://schemas.microsoft.com/office/drawing/2014/main" id="{525DA9CC-B1B1-4F33-9ED2-89012EA5B4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71" name="Rectangle 29">
              <a:extLst>
                <a:ext uri="{FF2B5EF4-FFF2-40B4-BE49-F238E27FC236}">
                  <a16:creationId xmlns:a16="http://schemas.microsoft.com/office/drawing/2014/main" id="{6AE546F2-92C0-4C9C-BF28-052A7D0A3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72" name="Isosceles Triangle 71">
              <a:extLst>
                <a:ext uri="{FF2B5EF4-FFF2-40B4-BE49-F238E27FC236}">
                  <a16:creationId xmlns:a16="http://schemas.microsoft.com/office/drawing/2014/main" id="{1111385C-91E7-44E8-AAE5-019E48D76F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73" name="Isosceles Triangle 72">
              <a:extLst>
                <a:ext uri="{FF2B5EF4-FFF2-40B4-BE49-F238E27FC236}">
                  <a16:creationId xmlns:a16="http://schemas.microsoft.com/office/drawing/2014/main" id="{54455A30-C651-4002-BE70-2A0F05BA38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 useBgFill="1">
        <p:nvSpPr>
          <p:cNvPr id="75" name="Rectangle 74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1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2" name="Isosceles Triangle 81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3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4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5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5" name="Title 4">
            <a:extLst>
              <a:ext uri="{FF2B5EF4-FFF2-40B4-BE49-F238E27FC236}">
                <a16:creationId xmlns:a16="http://schemas.microsoft.com/office/drawing/2014/main" id="{28DB6B66-EFA1-2B96-8823-315695DC4B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vert="horz" lIns="91440" tIns="45720" rIns="91440" bIns="45720" rtlCol="0" anchor="ctr">
            <a:normAutofit/>
          </a:bodyPr>
          <a:lstStyle/>
          <a:p>
            <a:br>
              <a:rPr lang="en-US" sz="35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500" dirty="0">
                <a:solidFill>
                  <a:schemeClr val="accent1">
                    <a:lumMod val="75000"/>
                  </a:schemeClr>
                </a:solidFill>
              </a:rPr>
              <a:t>Why        Negotiation Matters </a:t>
            </a:r>
            <a:br>
              <a:rPr lang="en-US" sz="3500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en-US" sz="3500" dirty="0">
                <a:solidFill>
                  <a:schemeClr val="accent1">
                    <a:lumMod val="75000"/>
                  </a:schemeClr>
                </a:solidFill>
              </a:rPr>
            </a:br>
            <a:endParaRPr lang="en-US" sz="35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9180389-403D-43D6-8937-D9752CE01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96817" y="6041362"/>
            <a:ext cx="512504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US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4" name="Picture 3" descr="A blue and white logo&#10;&#10;AI-generated content may be incorrect.">
            <a:extLst>
              <a:ext uri="{FF2B5EF4-FFF2-40B4-BE49-F238E27FC236}">
                <a16:creationId xmlns:a16="http://schemas.microsoft.com/office/drawing/2014/main" id="{0504EA5A-364E-4A01-B56A-B03055089C3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404664"/>
            <a:ext cx="1008405" cy="828000"/>
          </a:xfrm>
          <a:prstGeom prst="rect">
            <a:avLst/>
          </a:prstGeom>
        </p:spPr>
      </p:pic>
      <p:graphicFrame>
        <p:nvGraphicFramePr>
          <p:cNvPr id="14" name="Text Placeholder 8">
            <a:extLst>
              <a:ext uri="{FF2B5EF4-FFF2-40B4-BE49-F238E27FC236}">
                <a16:creationId xmlns:a16="http://schemas.microsoft.com/office/drawing/2014/main" id="{C0DAA9A2-24C7-61C4-648B-E2D6FDACB9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44750222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446930334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237988-5CF7-2A54-2ECF-E13A9184A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1321726"/>
            <a:ext cx="6347714" cy="608673"/>
          </a:xfrm>
        </p:spPr>
        <p:txBody>
          <a:bodyPr>
            <a:normAutofit fontScale="90000"/>
          </a:bodyPr>
          <a:lstStyle/>
          <a:p>
            <a:r>
              <a:rPr lang="en-GB" dirty="0"/>
              <a:t>     Negotiation is Everywhere</a:t>
            </a:r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CDE2F-3C96-4569-BB01-92CC2888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4</a:t>
            </a:fld>
            <a:endParaRPr lang="en-AU">
              <a:solidFill>
                <a:srgbClr val="FFFFFF"/>
              </a:solidFill>
            </a:endParaRP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913634A0-087C-AF6C-C146-8E2EDCE593A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433680596"/>
              </p:ext>
            </p:extLst>
          </p:nvPr>
        </p:nvGraphicFramePr>
        <p:xfrm>
          <a:off x="0" y="2204864"/>
          <a:ext cx="8051800" cy="42022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5519B8B-7F5A-4E81-B01F-5BEFB939560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0911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A77404-45D3-2241-019E-7A3EA84DC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br>
              <a:rPr lang="en-GB" dirty="0"/>
            </a:br>
            <a:br>
              <a:rPr lang="en-NZ" dirty="0"/>
            </a:br>
            <a:br>
              <a:rPr lang="en-NZ" dirty="0"/>
            </a:br>
            <a:br>
              <a:rPr lang="en-NZ" dirty="0"/>
            </a:br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6CDE2F-3C96-4569-BB01-92CC28886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 smtClean="0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5</a:t>
            </a:fld>
            <a:endParaRPr lang="en-AU">
              <a:solidFill>
                <a:srgbClr val="FFFFFF"/>
              </a:solidFill>
            </a:endParaRPr>
          </a:p>
        </p:txBody>
      </p:sp>
      <p:graphicFrame>
        <p:nvGraphicFramePr>
          <p:cNvPr id="13" name="Content Placeholder 2">
            <a:extLst>
              <a:ext uri="{FF2B5EF4-FFF2-40B4-BE49-F238E27FC236}">
                <a16:creationId xmlns:a16="http://schemas.microsoft.com/office/drawing/2014/main" id="{2B3FD23B-7944-6910-FD94-D6E0B18425DB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006727941"/>
              </p:ext>
            </p:extLst>
          </p:nvPr>
        </p:nvGraphicFramePr>
        <p:xfrm>
          <a:off x="0" y="1322388"/>
          <a:ext cx="8051800" cy="5084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35519B8B-7F5A-4E81-B01F-5BEFB939560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35D0E3D-972D-5F5E-D1F4-35C124058E2C}"/>
              </a:ext>
            </a:extLst>
          </p:cNvPr>
          <p:cNvSpPr txBox="1"/>
          <p:nvPr/>
        </p:nvSpPr>
        <p:spPr>
          <a:xfrm>
            <a:off x="341176" y="535676"/>
            <a:ext cx="704373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chemeClr val="accent2"/>
                </a:solidFill>
              </a:rPr>
              <a:t>                </a:t>
            </a:r>
            <a:r>
              <a:rPr lang="en-US" sz="3600" dirty="0">
                <a:solidFill>
                  <a:schemeClr val="accent2"/>
                </a:solidFill>
              </a:rPr>
              <a:t>Core Principles</a:t>
            </a:r>
          </a:p>
        </p:txBody>
      </p:sp>
    </p:spTree>
    <p:extLst>
      <p:ext uri="{BB962C8B-B14F-4D97-AF65-F5344CB8AC3E}">
        <p14:creationId xmlns:p14="http://schemas.microsoft.com/office/powerpoint/2010/main" val="335950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5B71F80-1F92-4074-84D9-16A062B215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290D750-1D8A-4E6D-6D0E-AC693B90F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9" y="609600"/>
            <a:ext cx="7648121" cy="109945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2300" dirty="0"/>
              <a:t>  </a:t>
            </a:r>
            <a:br>
              <a:rPr lang="en-GB" sz="2300" dirty="0"/>
            </a:br>
            <a:br>
              <a:rPr lang="en-GB" sz="2300" dirty="0"/>
            </a:br>
            <a:r>
              <a:rPr lang="en-GB" sz="2300" dirty="0"/>
              <a:t>       The Negotiation Process</a:t>
            </a:r>
            <a:endParaRPr lang="en-NZ" sz="2300" dirty="0"/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7209C9DA-6E0D-46D9-8275-C52222D8CC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631947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C9F8EAA-1AED-173D-BDE9-8AC82B102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420899" y="6182876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 smtClean="0"/>
              <a:pPr>
                <a:spcAft>
                  <a:spcPts val="600"/>
                </a:spcAft>
              </a:pPr>
              <a:t>6</a:t>
            </a:fld>
            <a:endParaRPr lang="en-AU"/>
          </a:p>
        </p:txBody>
      </p:sp>
      <p:sp>
        <p:nvSpPr>
          <p:cNvPr id="29" name="Isosceles Triangle 28">
            <a:extLst>
              <a:ext uri="{FF2B5EF4-FFF2-40B4-BE49-F238E27FC236}">
                <a16:creationId xmlns:a16="http://schemas.microsoft.com/office/drawing/2014/main" id="{3EB57A4D-E0D0-46DA-B339-F24CA46FA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807450" y="4013200"/>
            <a:ext cx="336550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NZ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B79E33E-AE79-CF6B-32EE-28932E7C4A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  <p:graphicFrame>
        <p:nvGraphicFramePr>
          <p:cNvPr id="11" name="Content Placeholder 8">
            <a:extLst>
              <a:ext uri="{FF2B5EF4-FFF2-40B4-BE49-F238E27FC236}">
                <a16:creationId xmlns:a16="http://schemas.microsoft.com/office/drawing/2014/main" id="{83B41BE4-BE02-464E-E4B7-FF68FE8EB0D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15404850"/>
              </p:ext>
            </p:extLst>
          </p:nvPr>
        </p:nvGraphicFramePr>
        <p:xfrm>
          <a:off x="965199" y="1948543"/>
          <a:ext cx="7213600" cy="40934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546462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4747D-A6CB-6B19-6710-C7018D4AA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CB5AA8A5-25CC-4295-892F-367FCDAF2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9DD65AA-8280-4962-92F3-DF1CB5334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34303" y="-8467"/>
            <a:ext cx="3575050" cy="6866467"/>
            <a:chOff x="7425267" y="-8467"/>
            <a:chExt cx="4766733" cy="6866467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8942788-FC6D-44C2-BFC1-6F064710DA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1093AC6-E5C2-4894-A520-5BE11049F2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23">
              <a:extLst>
                <a:ext uri="{FF2B5EF4-FFF2-40B4-BE49-F238E27FC236}">
                  <a16:creationId xmlns:a16="http://schemas.microsoft.com/office/drawing/2014/main" id="{F2EF9281-EAD8-4973-938C-52DECCD0F6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7" name="Rectangle 25">
              <a:extLst>
                <a:ext uri="{FF2B5EF4-FFF2-40B4-BE49-F238E27FC236}">
                  <a16:creationId xmlns:a16="http://schemas.microsoft.com/office/drawing/2014/main" id="{F4D52681-7A79-4750-8E02-7C30DBAFE9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F132E88E-8003-49D3-88BD-E18DF69650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8C986A99-157C-40D0-97AD-371B6F55E3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0" name="Rectangle 28">
              <a:extLst>
                <a:ext uri="{FF2B5EF4-FFF2-40B4-BE49-F238E27FC236}">
                  <a16:creationId xmlns:a16="http://schemas.microsoft.com/office/drawing/2014/main" id="{264123D5-6D32-4F54-BAD5-43A5BAF6AF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8" name="Rectangle 29">
              <a:extLst>
                <a:ext uri="{FF2B5EF4-FFF2-40B4-BE49-F238E27FC236}">
                  <a16:creationId xmlns:a16="http://schemas.microsoft.com/office/drawing/2014/main" id="{5FCA8C06-6A3E-4C39-9EF2-1179873319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  <p:sp>
          <p:nvSpPr>
            <p:cNvPr id="22" name="Isosceles Triangle 21">
              <a:extLst>
                <a:ext uri="{FF2B5EF4-FFF2-40B4-BE49-F238E27FC236}">
                  <a16:creationId xmlns:a16="http://schemas.microsoft.com/office/drawing/2014/main" id="{3F93416A-6C44-4D77-A94A-DEBC035EA6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NZ"/>
            </a:p>
          </p:txBody>
        </p:sp>
      </p:grpSp>
      <p:sp>
        <p:nvSpPr>
          <p:cNvPr id="4" name="Title 3">
            <a:extLst>
              <a:ext uri="{FF2B5EF4-FFF2-40B4-BE49-F238E27FC236}">
                <a16:creationId xmlns:a16="http://schemas.microsoft.com/office/drawing/2014/main" id="{3DFB85DB-1D71-523B-486E-A571E18F2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360" y="1382486"/>
            <a:ext cx="2660686" cy="4093028"/>
          </a:xfrm>
        </p:spPr>
        <p:txBody>
          <a:bodyPr anchor="ctr">
            <a:normAutofit/>
          </a:bodyPr>
          <a:lstStyle/>
          <a:p>
            <a:r>
              <a:rPr lang="en-GB" sz="380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br>
              <a:rPr lang="en-GB" sz="380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3800">
                <a:solidFill>
                  <a:schemeClr val="accent1">
                    <a:lumMod val="75000"/>
                  </a:schemeClr>
                </a:solidFill>
              </a:rPr>
              <a:t>            Common Pitfalls</a:t>
            </a:r>
            <a:endParaRPr lang="en-NZ" sz="380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4C6BC13-FB1E-48CC-B421-3D0603972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06968" y="0"/>
            <a:ext cx="483703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C6C8E02-2108-7103-E5FD-CC8863162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896817" y="6041362"/>
            <a:ext cx="512504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AA43ED07-187B-48F3-94FB-DC254E824C49}" type="slidenum">
              <a:rPr lang="en-AU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7</a:t>
            </a:fld>
            <a:endParaRPr lang="en-AU">
              <a:solidFill>
                <a:srgbClr val="FFFFFF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67E727-10F8-165C-4513-E527751613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15" y="205727"/>
            <a:ext cx="1359153" cy="1116000"/>
          </a:xfrm>
          <a:prstGeom prst="rect">
            <a:avLst/>
          </a:prstGeom>
        </p:spPr>
      </p:pic>
      <p:graphicFrame>
        <p:nvGraphicFramePr>
          <p:cNvPr id="7" name="Content Placeholder 4">
            <a:extLst>
              <a:ext uri="{FF2B5EF4-FFF2-40B4-BE49-F238E27FC236}">
                <a16:creationId xmlns:a16="http://schemas.microsoft.com/office/drawing/2014/main" id="{1EF8EE7A-6106-0E00-176E-6C3590B7353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3935597"/>
              </p:ext>
            </p:extLst>
          </p:nvPr>
        </p:nvGraphicFramePr>
        <p:xfrm>
          <a:off x="3639407" y="944564"/>
          <a:ext cx="5019610" cy="48231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42369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DE78BA-F463-AC3A-EBED-51C8773C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Tailored Negotiation</a:t>
            </a:r>
            <a:br>
              <a:rPr lang="en-GB" dirty="0"/>
            </a:br>
            <a:r>
              <a:rPr lang="en-GB" dirty="0"/>
              <a:t>     Supplier/Hotel Contract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A03023-B04C-A2E3-A593-E3590E601F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Boutique Wholesaler negotiating with a luxury resort for 2026 rates</a:t>
            </a:r>
          </a:p>
          <a:p>
            <a:r>
              <a:rPr lang="en-GB" dirty="0"/>
              <a:t>Traditional(less effective) approach- we need 10% off your BAR to be competitive</a:t>
            </a:r>
          </a:p>
          <a:p>
            <a:r>
              <a:rPr lang="en-GB" b="1" dirty="0"/>
              <a:t>Successful approach using 5 step framework</a:t>
            </a:r>
          </a:p>
          <a:p>
            <a:r>
              <a:rPr lang="en-GB" b="1" dirty="0"/>
              <a:t>Preparation</a:t>
            </a:r>
            <a:r>
              <a:rPr lang="en-GB" dirty="0"/>
              <a:t>: define BATNA, trading variables(volume commitment, marketing exposure</a:t>
            </a:r>
          </a:p>
          <a:p>
            <a:r>
              <a:rPr lang="en-GB" b="1" dirty="0"/>
              <a:t>Build Rapport: </a:t>
            </a:r>
            <a:r>
              <a:rPr lang="en-GB" dirty="0"/>
              <a:t>Reflect on mutual history, repeat business, growth over last season</a:t>
            </a:r>
          </a:p>
          <a:p>
            <a:r>
              <a:rPr lang="en-GB" b="1" dirty="0"/>
              <a:t>Discover Interest</a:t>
            </a:r>
            <a:r>
              <a:rPr lang="en-GB" dirty="0"/>
              <a:t>: Ask what matters </a:t>
            </a:r>
            <a:r>
              <a:rPr lang="en-GB" dirty="0" err="1"/>
              <a:t>mostto</a:t>
            </a:r>
            <a:r>
              <a:rPr lang="en-GB" dirty="0"/>
              <a:t> the hotel (shoulder season occupancy, increasing direct flights in high season results in capacity pressure</a:t>
            </a:r>
          </a:p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872A2-59EF-7287-31A8-03E4C149FA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63335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57F49-AAD8-233B-AE1F-4DE9C5209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</a:t>
            </a:r>
            <a:br>
              <a:rPr lang="en-GB" dirty="0"/>
            </a:br>
            <a:r>
              <a:rPr lang="en-GB" dirty="0"/>
              <a:t>Supplier/Hotel Contract                                       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6A25A-1FA3-2EE2-A1B9-223AABE11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Propose &amp; Trade: “</a:t>
            </a:r>
            <a:r>
              <a:rPr lang="en-GB" i="1" dirty="0"/>
              <a:t>If we can support driving shoulder season volume, can you support us with a tactical value add for the high season ?’’</a:t>
            </a:r>
          </a:p>
          <a:p>
            <a:r>
              <a:rPr lang="en-GB" b="1" dirty="0"/>
              <a:t>Close &amp; Future Proof:</a:t>
            </a:r>
            <a:r>
              <a:rPr lang="en-GB" dirty="0"/>
              <a:t> Confirm in </a:t>
            </a:r>
            <a:r>
              <a:rPr lang="en-GB" dirty="0" err="1"/>
              <a:t>writing,the</a:t>
            </a:r>
            <a:r>
              <a:rPr lang="en-GB" dirty="0"/>
              <a:t> volume </a:t>
            </a:r>
            <a:r>
              <a:rPr lang="en-GB" dirty="0" err="1"/>
              <a:t>commitment,black</a:t>
            </a:r>
            <a:r>
              <a:rPr lang="en-GB" dirty="0"/>
              <a:t>-out dates and review points</a:t>
            </a:r>
          </a:p>
          <a:p>
            <a:endParaRPr lang="en-GB" b="1" dirty="0"/>
          </a:p>
          <a:p>
            <a:r>
              <a:rPr lang="en-GB" b="1" dirty="0"/>
              <a:t>RESULT: </a:t>
            </a:r>
            <a:r>
              <a:rPr lang="en-GB" dirty="0"/>
              <a:t>Both sides gained- hotel improves </a:t>
            </a:r>
            <a:r>
              <a:rPr lang="en-GB" dirty="0" err="1"/>
              <a:t>occupancy,wholesaler</a:t>
            </a:r>
            <a:r>
              <a:rPr lang="en-GB" dirty="0"/>
              <a:t> gets value-adds vs </a:t>
            </a:r>
            <a:r>
              <a:rPr lang="en-GB"/>
              <a:t>deep discounting</a:t>
            </a:r>
            <a:endParaRPr lang="en-GB" b="1" dirty="0"/>
          </a:p>
          <a:p>
            <a:endParaRPr lang="en-GB" i="1" dirty="0"/>
          </a:p>
          <a:p>
            <a:endParaRPr lang="en-NZ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EF6615-7E64-0FE1-B207-FC785E0BD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3ED07-187B-48F3-94FB-DC254E824C49}" type="slidenum">
              <a:rPr lang="en-AU" smtClean="0"/>
              <a:pPr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74968528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21905</TotalTime>
  <Words>502</Words>
  <Application>Microsoft Office PowerPoint</Application>
  <PresentationFormat>On-screen Show (4:3)</PresentationFormat>
  <Paragraphs>98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Trebuchet MS</vt:lpstr>
      <vt:lpstr>Wingdings 3</vt:lpstr>
      <vt:lpstr>Facet</vt:lpstr>
      <vt:lpstr>PowerPoint Presentation</vt:lpstr>
      <vt:lpstr>Negotiation : A Life Skill Beyond the Workplace      </vt:lpstr>
      <vt:lpstr> Why        Negotiation Matters   </vt:lpstr>
      <vt:lpstr>     Negotiation is Everywhere</vt:lpstr>
      <vt:lpstr>     </vt:lpstr>
      <vt:lpstr>           The Negotiation Process</vt:lpstr>
      <vt:lpstr>                      Common Pitfalls</vt:lpstr>
      <vt:lpstr>      Tailored Negotiation      Supplier/Hotel Contract</vt:lpstr>
      <vt:lpstr>     Supplier/Hotel Contract                                       </vt:lpstr>
      <vt:lpstr>                  A Simple Role Play </vt:lpstr>
      <vt:lpstr>       Tools &amp; Scripts you can use immediately</vt:lpstr>
      <vt:lpstr>             Key Takeaways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Management and Responsibilities</dc:title>
  <dc:creator>Marie</dc:creator>
  <cp:lastModifiedBy>Lindy Christian</cp:lastModifiedBy>
  <cp:revision>606</cp:revision>
  <cp:lastPrinted>2025-11-24T21:29:55Z</cp:lastPrinted>
  <dcterms:created xsi:type="dcterms:W3CDTF">2010-06-03T03:07:23Z</dcterms:created>
  <dcterms:modified xsi:type="dcterms:W3CDTF">2025-11-25T05:01:08Z</dcterms:modified>
</cp:coreProperties>
</file>